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6.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1"/>
    <p:sldMasterId id="2147483648" r:id="rId2"/>
    <p:sldMasterId id="2147483717" r:id="rId3"/>
    <p:sldMasterId id="2147483724" r:id="rId4"/>
    <p:sldMasterId id="2147483731" r:id="rId5"/>
    <p:sldMasterId id="2147483738" r:id="rId6"/>
    <p:sldMasterId id="2147483710" r:id="rId7"/>
  </p:sldMasterIdLst>
  <p:notesMasterIdLst>
    <p:notesMasterId r:id="rId12"/>
  </p:notesMasterIdLst>
  <p:sldIdLst>
    <p:sldId id="256" r:id="rId8"/>
    <p:sldId id="263" r:id="rId9"/>
    <p:sldId id="266" r:id="rId10"/>
    <p:sldId id="265" r:id="rId11"/>
  </p:sldIdLst>
  <p:sldSz cx="9144000" cy="6858000" type="screen4x3"/>
  <p:notesSz cx="6819900" cy="99187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528"/>
    <a:srgbClr val="FF0000"/>
    <a:srgbClr val="58585A"/>
    <a:srgbClr val="00AEC7"/>
    <a:srgbClr val="00B3C7"/>
    <a:srgbClr val="00B3B3"/>
    <a:srgbClr val="FDD384"/>
    <a:srgbClr val="E2001A"/>
    <a:srgbClr val="CAC7C4"/>
    <a:srgbClr val="FFD68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650" autoAdjust="0"/>
  </p:normalViewPr>
  <p:slideViewPr>
    <p:cSldViewPr snapToGrid="0" snapToObjects="1" showGuides="1">
      <p:cViewPr>
        <p:scale>
          <a:sx n="80" d="100"/>
          <a:sy n="80" d="100"/>
        </p:scale>
        <p:origin x="-2562" y="-9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3.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5290" cy="495935"/>
          </a:xfrm>
          <a:prstGeom prst="rect">
            <a:avLst/>
          </a:prstGeom>
        </p:spPr>
        <p:txBody>
          <a:bodyPr vert="horz" lIns="91440" tIns="45720" rIns="91440" bIns="45720" rtlCol="0"/>
          <a:lstStyle>
            <a:lvl1pPr algn="l">
              <a:defRPr sz="1200">
                <a:latin typeface="Arial" panose="020B0604020202020204" pitchFamily="34" charset="0"/>
              </a:defRPr>
            </a:lvl1pPr>
          </a:lstStyle>
          <a:p>
            <a:endParaRPr lang="fr-FR" dirty="0"/>
          </a:p>
        </p:txBody>
      </p:sp>
      <p:sp>
        <p:nvSpPr>
          <p:cNvPr id="3" name="Espace réservé de la date 2"/>
          <p:cNvSpPr>
            <a:spLocks noGrp="1"/>
          </p:cNvSpPr>
          <p:nvPr>
            <p:ph type="dt" idx="1"/>
          </p:nvPr>
        </p:nvSpPr>
        <p:spPr>
          <a:xfrm>
            <a:off x="3863032" y="0"/>
            <a:ext cx="2955290" cy="495935"/>
          </a:xfrm>
          <a:prstGeom prst="rect">
            <a:avLst/>
          </a:prstGeom>
        </p:spPr>
        <p:txBody>
          <a:bodyPr vert="horz" lIns="91440" tIns="45720" rIns="91440" bIns="45720" rtlCol="0"/>
          <a:lstStyle>
            <a:lvl1pPr algn="r">
              <a:defRPr sz="1200">
                <a:latin typeface="Arial" panose="020B0604020202020204" pitchFamily="34" charset="0"/>
              </a:defRPr>
            </a:lvl1pPr>
          </a:lstStyle>
          <a:p>
            <a:fld id="{C9088BA1-1F6D-4A9D-A4DC-7B92029FF8AB}" type="datetimeFigureOut">
              <a:rPr lang="fr-FR" smtClean="0"/>
              <a:pPr/>
              <a:t>20/04/2018</a:t>
            </a:fld>
            <a:endParaRPr lang="fr-FR" dirty="0"/>
          </a:p>
        </p:txBody>
      </p:sp>
      <p:sp>
        <p:nvSpPr>
          <p:cNvPr id="4" name="Espace réservé de l'image des diapositives 3"/>
          <p:cNvSpPr>
            <a:spLocks noGrp="1" noRot="1" noChangeAspect="1"/>
          </p:cNvSpPr>
          <p:nvPr>
            <p:ph type="sldImg" idx="2"/>
          </p:nvPr>
        </p:nvSpPr>
        <p:spPr>
          <a:xfrm>
            <a:off x="930275" y="744538"/>
            <a:ext cx="4959350" cy="3719512"/>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1990" y="4711383"/>
            <a:ext cx="5455920" cy="4463415"/>
          </a:xfrm>
          <a:prstGeom prst="rect">
            <a:avLst/>
          </a:prstGeom>
        </p:spPr>
        <p:txBody>
          <a:bodyPr vert="horz" lIns="91440" tIns="45720" rIns="91440" bIns="45720" rtlCol="0"/>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pied de page 5"/>
          <p:cNvSpPr>
            <a:spLocks noGrp="1"/>
          </p:cNvSpPr>
          <p:nvPr>
            <p:ph type="ftr" sz="quarter" idx="4"/>
          </p:nvPr>
        </p:nvSpPr>
        <p:spPr>
          <a:xfrm>
            <a:off x="0" y="9421044"/>
            <a:ext cx="2955290" cy="49593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fr-FR" dirty="0"/>
          </a:p>
        </p:txBody>
      </p:sp>
      <p:sp>
        <p:nvSpPr>
          <p:cNvPr id="7" name="Espace réservé du numéro de diapositive 6"/>
          <p:cNvSpPr>
            <a:spLocks noGrp="1"/>
          </p:cNvSpPr>
          <p:nvPr>
            <p:ph type="sldNum" sz="quarter" idx="5"/>
          </p:nvPr>
        </p:nvSpPr>
        <p:spPr>
          <a:xfrm>
            <a:off x="3863032" y="9421044"/>
            <a:ext cx="2955290" cy="495935"/>
          </a:xfrm>
          <a:prstGeom prst="rect">
            <a:avLst/>
          </a:prstGeom>
        </p:spPr>
        <p:txBody>
          <a:bodyPr vert="horz" lIns="91440" tIns="45720" rIns="91440" bIns="45720" rtlCol="0" anchor="b"/>
          <a:lstStyle>
            <a:lvl1pPr algn="r">
              <a:defRPr sz="1200">
                <a:latin typeface="Arial" panose="020B0604020202020204" pitchFamily="34" charset="0"/>
              </a:defRPr>
            </a:lvl1pPr>
          </a:lstStyle>
          <a:p>
            <a:fld id="{3D5C8F62-526E-4771-8490-6F031BFDC2AE}" type="slidenum">
              <a:rPr lang="fr-FR" smtClean="0"/>
              <a:pPr/>
              <a:t>‹N°›</a:t>
            </a:fld>
            <a:endParaRPr lang="fr-FR" dirty="0"/>
          </a:p>
        </p:txBody>
      </p:sp>
    </p:spTree>
    <p:extLst>
      <p:ext uri="{BB962C8B-B14F-4D97-AF65-F5344CB8AC3E}">
        <p14:creationId xmlns:p14="http://schemas.microsoft.com/office/powerpoint/2010/main" val="3361721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9" name="Espace réservé pour une image  18"/>
          <p:cNvSpPr>
            <a:spLocks noGrp="1"/>
          </p:cNvSpPr>
          <p:nvPr>
            <p:ph type="pic" sz="quarter" idx="11"/>
          </p:nvPr>
        </p:nvSpPr>
        <p:spPr>
          <a:xfrm flipH="1">
            <a:off x="200811" y="200688"/>
            <a:ext cx="8748000" cy="6494400"/>
          </a:xfrm>
          <a:prstGeom prst="round2DiagRect">
            <a:avLst>
              <a:gd name="adj1" fmla="val 8118"/>
              <a:gd name="adj2" fmla="val 0"/>
            </a:avLst>
          </a:prstGeom>
          <a:blipFill dpi="0" rotWithShape="0">
            <a:blip r:embed="rId2"/>
            <a:srcRect/>
            <a:stretch>
              <a:fillRect/>
            </a:stretch>
          </a:blipFill>
        </p:spPr>
        <p:txBody>
          <a:bodyPr>
            <a:normAutofit/>
          </a:bodyPr>
          <a:lstStyle>
            <a:lvl1pPr marL="0" indent="0">
              <a:buNone/>
              <a:defRPr sz="500"/>
            </a:lvl1pPr>
          </a:lstStyle>
          <a:p>
            <a:r>
              <a:rPr lang="fr-FR" smtClean="0"/>
              <a:t>Cliquez sur l'icône pour ajouter une image</a:t>
            </a:r>
            <a:endParaRPr lang="fr-FR" dirty="0"/>
          </a:p>
        </p:txBody>
      </p:sp>
      <p:sp>
        <p:nvSpPr>
          <p:cNvPr id="12" name="Freeform 6"/>
          <p:cNvSpPr>
            <a:spLocks/>
          </p:cNvSpPr>
          <p:nvPr userDrawn="1"/>
        </p:nvSpPr>
        <p:spPr bwMode="white">
          <a:xfrm>
            <a:off x="3257180" y="6344592"/>
            <a:ext cx="2636840" cy="420785"/>
          </a:xfrm>
          <a:custGeom>
            <a:avLst/>
            <a:gdLst>
              <a:gd name="T0" fmla="*/ 0 w 282"/>
              <a:gd name="T1" fmla="*/ 38 h 45"/>
              <a:gd name="T2" fmla="*/ 12 w 282"/>
              <a:gd name="T3" fmla="*/ 26 h 45"/>
              <a:gd name="T4" fmla="*/ 35 w 282"/>
              <a:gd name="T5" fmla="*/ 0 h 45"/>
              <a:gd name="T6" fmla="*/ 247 w 282"/>
              <a:gd name="T7" fmla="*/ 0 h 45"/>
              <a:gd name="T8" fmla="*/ 270 w 282"/>
              <a:gd name="T9" fmla="*/ 26 h 45"/>
              <a:gd name="T10" fmla="*/ 282 w 282"/>
              <a:gd name="T11" fmla="*/ 38 h 45"/>
              <a:gd name="T12" fmla="*/ 139 w 282"/>
              <a:gd name="T13" fmla="*/ 45 h 45"/>
              <a:gd name="T14" fmla="*/ 0 w 282"/>
              <a:gd name="T15" fmla="*/ 38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2" h="45">
                <a:moveTo>
                  <a:pt x="0" y="38"/>
                </a:moveTo>
                <a:cubicBezTo>
                  <a:pt x="5" y="38"/>
                  <a:pt x="9" y="33"/>
                  <a:pt x="12" y="26"/>
                </a:cubicBezTo>
                <a:cubicBezTo>
                  <a:pt x="15" y="19"/>
                  <a:pt x="19" y="0"/>
                  <a:pt x="35" y="0"/>
                </a:cubicBezTo>
                <a:cubicBezTo>
                  <a:pt x="247" y="0"/>
                  <a:pt x="247" y="0"/>
                  <a:pt x="247" y="0"/>
                </a:cubicBezTo>
                <a:cubicBezTo>
                  <a:pt x="262" y="0"/>
                  <a:pt x="267" y="19"/>
                  <a:pt x="270" y="26"/>
                </a:cubicBezTo>
                <a:cubicBezTo>
                  <a:pt x="273" y="33"/>
                  <a:pt x="278" y="38"/>
                  <a:pt x="282" y="38"/>
                </a:cubicBezTo>
                <a:cubicBezTo>
                  <a:pt x="139" y="45"/>
                  <a:pt x="139" y="45"/>
                  <a:pt x="139" y="45"/>
                </a:cubicBezTo>
                <a:lnTo>
                  <a:pt x="0" y="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dirty="0"/>
          </a:p>
        </p:txBody>
      </p:sp>
      <p:pic>
        <p:nvPicPr>
          <p:cNvPr id="7" name="Imag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57611" y="200691"/>
            <a:ext cx="2228776" cy="623398"/>
          </a:xfrm>
          <a:prstGeom prst="rect">
            <a:avLst/>
          </a:prstGeom>
        </p:spPr>
      </p:pic>
      <p:sp>
        <p:nvSpPr>
          <p:cNvPr id="2" name="Titre 1"/>
          <p:cNvSpPr>
            <a:spLocks noGrp="1"/>
          </p:cNvSpPr>
          <p:nvPr>
            <p:ph type="ctrTitle"/>
          </p:nvPr>
        </p:nvSpPr>
        <p:spPr>
          <a:xfrm>
            <a:off x="2301974" y="465651"/>
            <a:ext cx="4583380" cy="1238104"/>
          </a:xfrm>
          <a:prstGeom prst="rect">
            <a:avLst/>
          </a:prstGeom>
          <a:noFill/>
        </p:spPr>
        <p:txBody>
          <a:bodyPr anchor="b" anchorCtr="0">
            <a:normAutofit/>
          </a:bodyPr>
          <a:lstStyle>
            <a:lvl1pPr marL="0" indent="0" algn="ctr">
              <a:defRPr sz="2800" b="1">
                <a:solidFill>
                  <a:schemeClr val="tx1">
                    <a:lumMod val="65000"/>
                    <a:lumOff val="35000"/>
                  </a:schemeClr>
                </a:solidFill>
              </a:defRPr>
            </a:lvl1pPr>
          </a:lstStyle>
          <a:p>
            <a:r>
              <a:rPr lang="fr-FR" smtClean="0"/>
              <a:t>Modifiez le style du titre</a:t>
            </a:r>
            <a:endParaRPr lang="fr-FR" dirty="0"/>
          </a:p>
        </p:txBody>
      </p:sp>
      <p:sp>
        <p:nvSpPr>
          <p:cNvPr id="3" name="Sous-titre 2"/>
          <p:cNvSpPr>
            <a:spLocks noGrp="1"/>
          </p:cNvSpPr>
          <p:nvPr>
            <p:ph type="subTitle" idx="1"/>
          </p:nvPr>
        </p:nvSpPr>
        <p:spPr>
          <a:xfrm>
            <a:off x="2301974" y="1729326"/>
            <a:ext cx="4583380" cy="984618"/>
          </a:xfrm>
        </p:spPr>
        <p:txBody>
          <a:bodyPr>
            <a:normAutofit/>
          </a:bodyPr>
          <a:lstStyle>
            <a:lvl1pPr marL="0" indent="0" algn="ctr">
              <a:buNone/>
              <a:defRPr sz="1800" i="1">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a:p>
        </p:txBody>
      </p:sp>
    </p:spTree>
    <p:extLst>
      <p:ext uri="{BB962C8B-B14F-4D97-AF65-F5344CB8AC3E}">
        <p14:creationId xmlns:p14="http://schemas.microsoft.com/office/powerpoint/2010/main" val="3059770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Deux contenus">
    <p:spTree>
      <p:nvGrpSpPr>
        <p:cNvPr id="1" name=""/>
        <p:cNvGrpSpPr/>
        <p:nvPr/>
      </p:nvGrpSpPr>
      <p:grpSpPr>
        <a:xfrm>
          <a:off x="0" y="0"/>
          <a:ext cx="0" cy="0"/>
          <a:chOff x="0" y="0"/>
          <a:chExt cx="0" cy="0"/>
        </a:xfrm>
      </p:grpSpPr>
      <p:sp>
        <p:nvSpPr>
          <p:cNvPr id="4"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1"/>
          </a:solidFill>
        </p:spPr>
        <p:txBody>
          <a:bodyPr vert="horz" lIns="91440" tIns="45720" rIns="91440" bIns="45720" rtlCol="0" anchor="ctr">
            <a:normAutofit/>
          </a:bodyPr>
          <a:lstStyle/>
          <a:p>
            <a:r>
              <a:rPr lang="fr-FR" dirty="0" smtClean="0"/>
              <a:t>Cliquez et modifiez le titre</a:t>
            </a:r>
            <a:endParaRPr lang="fr-FR" dirty="0"/>
          </a:p>
        </p:txBody>
      </p:sp>
      <p:sp>
        <p:nvSpPr>
          <p:cNvPr id="6"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1764696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avec légende">
    <p:bg>
      <p:bgRef idx="1001">
        <a:schemeClr val="bg1"/>
      </p:bgRef>
    </p:bg>
    <p:spTree>
      <p:nvGrpSpPr>
        <p:cNvPr id="1" name=""/>
        <p:cNvGrpSpPr/>
        <p:nvPr/>
      </p:nvGrpSpPr>
      <p:grpSpPr>
        <a:xfrm>
          <a:off x="0" y="0"/>
          <a:ext cx="0" cy="0"/>
          <a:chOff x="0" y="0"/>
          <a:chExt cx="0" cy="0"/>
        </a:xfrm>
      </p:grpSpPr>
      <p:sp>
        <p:nvSpPr>
          <p:cNvPr id="10" name="Arrondir un rectangle avec un coin diagonal 9"/>
          <p:cNvSpPr/>
          <p:nvPr userDrawn="1"/>
        </p:nvSpPr>
        <p:spPr>
          <a:xfrm>
            <a:off x="201600" y="201600"/>
            <a:ext cx="8748000" cy="6492138"/>
          </a:xfrm>
          <a:prstGeom prst="round2DiagRect">
            <a:avLst>
              <a:gd name="adj1" fmla="val 0"/>
              <a:gd name="adj2" fmla="val 5243"/>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re 1"/>
          <p:cNvSpPr>
            <a:spLocks noGrp="1"/>
          </p:cNvSpPr>
          <p:nvPr>
            <p:ph type="title"/>
          </p:nvPr>
        </p:nvSpPr>
        <p:spPr>
          <a:xfrm>
            <a:off x="1844675" y="2805817"/>
            <a:ext cx="5486400" cy="566738"/>
          </a:xfrm>
          <a:prstGeom prst="rect">
            <a:avLst/>
          </a:prstGeom>
          <a:noFill/>
        </p:spPr>
        <p:txBody>
          <a:bodyPr anchor="b">
            <a:noAutofit/>
          </a:bodyPr>
          <a:lstStyle>
            <a:lvl1pPr marL="0" indent="0" algn="ctr">
              <a:defRPr sz="2800" b="1">
                <a:solidFill>
                  <a:schemeClr val="bg1"/>
                </a:solidFill>
              </a:defRPr>
            </a:lvl1pPr>
          </a:lstStyle>
          <a:p>
            <a:r>
              <a:rPr lang="fr-FR" dirty="0" smtClean="0"/>
              <a:t>Cliquez et modifiez le titre</a:t>
            </a:r>
            <a:endParaRPr lang="fr-FR" dirty="0"/>
          </a:p>
        </p:txBody>
      </p:sp>
      <p:sp>
        <p:nvSpPr>
          <p:cNvPr id="4" name="Espace réservé du texte 3"/>
          <p:cNvSpPr>
            <a:spLocks noGrp="1"/>
          </p:cNvSpPr>
          <p:nvPr>
            <p:ph type="body" sz="half" idx="2"/>
          </p:nvPr>
        </p:nvSpPr>
        <p:spPr>
          <a:xfrm>
            <a:off x="1844675" y="3474156"/>
            <a:ext cx="5486400" cy="804862"/>
          </a:xfrm>
        </p:spPr>
        <p:txBody>
          <a:bodyPr>
            <a:noAutofit/>
          </a:bodyPr>
          <a:lstStyle>
            <a:lvl1pPr marL="0" indent="0" algn="ctr">
              <a:buNone/>
              <a:defRPr sz="1800" i="1">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pic>
        <p:nvPicPr>
          <p:cNvPr id="6"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6475"/>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6"/>
          <p:cNvSpPr>
            <a:spLocks/>
          </p:cNvSpPr>
          <p:nvPr userDrawn="1"/>
        </p:nvSpPr>
        <p:spPr bwMode="white">
          <a:xfrm>
            <a:off x="3257180" y="6344592"/>
            <a:ext cx="2636840" cy="420785"/>
          </a:xfrm>
          <a:custGeom>
            <a:avLst/>
            <a:gdLst>
              <a:gd name="T0" fmla="*/ 0 w 282"/>
              <a:gd name="T1" fmla="*/ 38 h 45"/>
              <a:gd name="T2" fmla="*/ 12 w 282"/>
              <a:gd name="T3" fmla="*/ 26 h 45"/>
              <a:gd name="T4" fmla="*/ 35 w 282"/>
              <a:gd name="T5" fmla="*/ 0 h 45"/>
              <a:gd name="T6" fmla="*/ 247 w 282"/>
              <a:gd name="T7" fmla="*/ 0 h 45"/>
              <a:gd name="T8" fmla="*/ 270 w 282"/>
              <a:gd name="T9" fmla="*/ 26 h 45"/>
              <a:gd name="T10" fmla="*/ 282 w 282"/>
              <a:gd name="T11" fmla="*/ 38 h 45"/>
              <a:gd name="T12" fmla="*/ 139 w 282"/>
              <a:gd name="T13" fmla="*/ 45 h 45"/>
              <a:gd name="T14" fmla="*/ 0 w 282"/>
              <a:gd name="T15" fmla="*/ 38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2" h="45">
                <a:moveTo>
                  <a:pt x="0" y="38"/>
                </a:moveTo>
                <a:cubicBezTo>
                  <a:pt x="5" y="38"/>
                  <a:pt x="9" y="33"/>
                  <a:pt x="12" y="26"/>
                </a:cubicBezTo>
                <a:cubicBezTo>
                  <a:pt x="15" y="19"/>
                  <a:pt x="19" y="0"/>
                  <a:pt x="35" y="0"/>
                </a:cubicBezTo>
                <a:cubicBezTo>
                  <a:pt x="247" y="0"/>
                  <a:pt x="247" y="0"/>
                  <a:pt x="247" y="0"/>
                </a:cubicBezTo>
                <a:cubicBezTo>
                  <a:pt x="262" y="0"/>
                  <a:pt x="267" y="19"/>
                  <a:pt x="270" y="26"/>
                </a:cubicBezTo>
                <a:cubicBezTo>
                  <a:pt x="273" y="33"/>
                  <a:pt x="278" y="38"/>
                  <a:pt x="282" y="38"/>
                </a:cubicBezTo>
                <a:cubicBezTo>
                  <a:pt x="139" y="45"/>
                  <a:pt x="139" y="45"/>
                  <a:pt x="139" y="45"/>
                </a:cubicBezTo>
                <a:lnTo>
                  <a:pt x="0" y="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dirty="0"/>
          </a:p>
        </p:txBody>
      </p:sp>
    </p:spTree>
    <p:extLst>
      <p:ext uri="{BB962C8B-B14F-4D97-AF65-F5344CB8AC3E}">
        <p14:creationId xmlns:p14="http://schemas.microsoft.com/office/powerpoint/2010/main" val="2218928"/>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11" name="Arrondir un rectangle à un seul coin 10"/>
          <p:cNvSpPr/>
          <p:nvPr userDrawn="1"/>
        </p:nvSpPr>
        <p:spPr>
          <a:xfrm flipH="1" flipV="1">
            <a:off x="201600" y="1501775"/>
            <a:ext cx="8748000" cy="5191963"/>
          </a:xfrm>
          <a:prstGeom prst="round1Rect">
            <a:avLst>
              <a:gd name="adj" fmla="val 7152"/>
            </a:avLst>
          </a:prstGeom>
          <a:solidFill>
            <a:srgbClr val="58585A"/>
          </a:solidFill>
          <a:ln>
            <a:noFill/>
          </a:ln>
        </p:spPr>
        <p:txBody>
          <a:bodyPr vert="horz" lIns="91440" tIns="45720" rIns="91440" bIns="45720" rtlCol="0">
            <a:normAutofit/>
          </a:bodyPr>
          <a:lstStyle/>
          <a:p>
            <a:pPr marL="180975" lvl="0" indent="-180975">
              <a:spcBef>
                <a:spcPct val="20000"/>
              </a:spcBef>
              <a:buClr>
                <a:schemeClr val="tx2"/>
              </a:buClr>
              <a:buSzPct val="60000"/>
              <a:buFont typeface="Courier New" panose="02070309020205020404" pitchFamily="49" charset="0"/>
              <a:buChar char="o"/>
            </a:pPr>
            <a:endParaRPr lang="fr-FR" sz="2400" dirty="0">
              <a:latin typeface="Arial" panose="020B0604020202020204" pitchFamily="34" charset="0"/>
            </a:endParaRPr>
          </a:p>
        </p:txBody>
      </p:sp>
      <p:sp>
        <p:nvSpPr>
          <p:cNvPr id="8" name="Espace réservé du texte 7"/>
          <p:cNvSpPr>
            <a:spLocks noGrp="1"/>
          </p:cNvSpPr>
          <p:nvPr>
            <p:ph type="body" sz="quarter" idx="13" hasCustomPrompt="1"/>
          </p:nvPr>
        </p:nvSpPr>
        <p:spPr>
          <a:xfrm>
            <a:off x="201600" y="1501775"/>
            <a:ext cx="8718550" cy="5191963"/>
          </a:xfrm>
        </p:spPr>
        <p:txBody>
          <a:bodyPr anchor="ctr" anchorCtr="0">
            <a:normAutofit/>
          </a:bodyPr>
          <a:lstStyle>
            <a:lvl1pPr marL="269875" indent="0" algn="l">
              <a:buNone/>
              <a:defRPr sz="2000" i="1">
                <a:solidFill>
                  <a:schemeClr val="bg1"/>
                </a:solidFill>
              </a:defRPr>
            </a:lvl1pPr>
            <a:lvl2pPr marL="457200" indent="0" algn="l">
              <a:buNone/>
              <a:defRPr sz="1800" i="1">
                <a:solidFill>
                  <a:schemeClr val="bg1"/>
                </a:solidFill>
              </a:defRPr>
            </a:lvl2pPr>
            <a:lvl3pPr marL="914400" indent="0" algn="l">
              <a:buNone/>
              <a:defRPr sz="1600" i="1">
                <a:solidFill>
                  <a:schemeClr val="bg1"/>
                </a:solidFill>
              </a:defRPr>
            </a:lvl3pPr>
            <a:lvl4pPr marL="1371600" indent="0" algn="l">
              <a:buNone/>
              <a:defRPr sz="1400" i="1">
                <a:solidFill>
                  <a:schemeClr val="bg1"/>
                </a:solidFill>
              </a:defRPr>
            </a:lvl4pPr>
            <a:lvl5pPr marL="1828800" indent="0" algn="l">
              <a:buNone/>
              <a:defRPr sz="1400" i="1">
                <a:solidFill>
                  <a:schemeClr val="bg1"/>
                </a:solidFill>
              </a:defRPr>
            </a:lvl5pPr>
          </a:lstStyle>
          <a:p>
            <a:pPr lvl="0"/>
            <a:r>
              <a:rPr lang="fr-FR" dirty="0" smtClean="0"/>
              <a:t>	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a:xfrm>
            <a:off x="6701685" y="6400065"/>
            <a:ext cx="2133600" cy="365125"/>
          </a:xfrm>
          <a:prstGeom prst="rect">
            <a:avLst/>
          </a:prstGeom>
        </p:spPr>
        <p:txBody>
          <a:bodyPr/>
          <a:lstStyle>
            <a:lvl1pPr>
              <a:defRPr>
                <a:solidFill>
                  <a:schemeClr val="bg1"/>
                </a:solidFill>
              </a:defRPr>
            </a:lvl1pPr>
          </a:lstStyle>
          <a:p>
            <a:fld id="{B176D8CF-CB63-3F46-849E-14D1C99437C2}" type="slidenum">
              <a:rPr lang="fr-FR" smtClean="0"/>
              <a:pPr/>
              <a:t>‹N°›</a:t>
            </a:fld>
            <a:endParaRPr lang="fr-FR" dirty="0"/>
          </a:p>
        </p:txBody>
      </p:sp>
      <p:pic>
        <p:nvPicPr>
          <p:cNvPr id="7"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bg2"/>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3643695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2" name="Espace réservé pour une image  18"/>
          <p:cNvSpPr>
            <a:spLocks noGrp="1"/>
          </p:cNvSpPr>
          <p:nvPr>
            <p:ph type="pic" sz="quarter" idx="11"/>
          </p:nvPr>
        </p:nvSpPr>
        <p:spPr>
          <a:xfrm flipH="1" flipV="1">
            <a:off x="201599" y="1502537"/>
            <a:ext cx="8748000" cy="5191200"/>
          </a:xfrm>
          <a:prstGeom prst="round1Rect">
            <a:avLst>
              <a:gd name="adj" fmla="val 7926"/>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6" name="Espace réservé du texte 15"/>
          <p:cNvSpPr>
            <a:spLocks noGrp="1"/>
          </p:cNvSpPr>
          <p:nvPr>
            <p:ph type="body" sz="quarter" idx="14"/>
          </p:nvPr>
        </p:nvSpPr>
        <p:spPr>
          <a:xfrm>
            <a:off x="2438396" y="4313059"/>
            <a:ext cx="5971999" cy="1828800"/>
          </a:xfrm>
        </p:spPr>
        <p:txBody>
          <a:bodyPr anchor="b" anchorCtr="0">
            <a:noAutofit/>
          </a:bodyPr>
          <a:lstStyle>
            <a:lvl1pPr algn="r">
              <a:defRPr sz="1600" i="1">
                <a:solidFill>
                  <a:schemeClr val="bg1"/>
                </a:solidFill>
              </a:defRPr>
            </a:lvl1pPr>
            <a:lvl2pPr algn="r">
              <a:defRPr sz="1400" i="1">
                <a:solidFill>
                  <a:schemeClr val="bg1"/>
                </a:solidFill>
              </a:defRPr>
            </a:lvl2pPr>
            <a:lvl3pPr algn="r">
              <a:defRPr sz="1200" i="1">
                <a:solidFill>
                  <a:schemeClr val="bg1"/>
                </a:solidFill>
              </a:defRPr>
            </a:lvl3pPr>
            <a:lvl4pPr algn="r">
              <a:defRPr sz="1100" i="1">
                <a:solidFill>
                  <a:schemeClr val="bg1"/>
                </a:solidFill>
              </a:defRPr>
            </a:lvl4pPr>
            <a:lvl5pPr algn="r">
              <a:defRPr sz="11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7" name="Picture 3" descr="C:\Users\griffet.anne\Desktop\veolia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bg2"/>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1995884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9" name="Espace réservé pour une image  18"/>
          <p:cNvSpPr>
            <a:spLocks noGrp="1"/>
          </p:cNvSpPr>
          <p:nvPr>
            <p:ph type="pic" sz="quarter" idx="11"/>
          </p:nvPr>
        </p:nvSpPr>
        <p:spPr>
          <a:xfrm flipH="1" flipV="1">
            <a:off x="201599" y="1266090"/>
            <a:ext cx="4888799" cy="4861318"/>
          </a:xfrm>
          <a:prstGeom prst="round1Rect">
            <a:avLst>
              <a:gd name="adj" fmla="val 4915"/>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7" name="Espace réservé du texte 16"/>
          <p:cNvSpPr>
            <a:spLocks noGrp="1"/>
          </p:cNvSpPr>
          <p:nvPr>
            <p:ph type="body" sz="quarter" idx="10"/>
          </p:nvPr>
        </p:nvSpPr>
        <p:spPr>
          <a:xfrm>
            <a:off x="5187600" y="1275740"/>
            <a:ext cx="3762000" cy="4851521"/>
          </a:xfrm>
          <a:solidFill>
            <a:srgbClr val="00AEC7"/>
          </a:solidFill>
        </p:spPr>
        <p:txBody>
          <a:bodyPr anchor="ctr" anchorCtr="0">
            <a:noAutofit/>
          </a:bodyPr>
          <a:lstStyle>
            <a:lvl1pPr algn="l" defTabSz="457200" rtl="0" eaLnBrk="1" latinLnBrk="0" hangingPunct="1">
              <a:spcBef>
                <a:spcPct val="20000"/>
              </a:spcBef>
              <a:buClr>
                <a:schemeClr val="accent6"/>
              </a:buClr>
              <a:defRPr lang="fr-FR" sz="1600" b="1" kern="1200" dirty="0" smtClean="0">
                <a:solidFill>
                  <a:schemeClr val="bg1"/>
                </a:solidFill>
                <a:latin typeface="Arial" panose="020B0604020202020204" pitchFamily="34" charset="0"/>
                <a:ea typeface="+mn-ea"/>
                <a:cs typeface="+mn-cs"/>
              </a:defRPr>
            </a:lvl1pPr>
            <a:lvl2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2pPr>
            <a:lvl3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3pPr>
            <a:lvl4pPr algn="l" defTabSz="457200" rtl="0" eaLnBrk="1" latinLnBrk="0" hangingPunct="1">
              <a:spcBef>
                <a:spcPct val="20000"/>
              </a:spcBef>
              <a:defRPr lang="fr-FR" sz="1200" b="1" kern="1200" dirty="0" smtClean="0">
                <a:solidFill>
                  <a:schemeClr val="bg1"/>
                </a:solidFill>
                <a:latin typeface="Arial" panose="020B0604020202020204" pitchFamily="34" charset="0"/>
                <a:ea typeface="+mn-ea"/>
                <a:cs typeface="+mn-cs"/>
              </a:defRPr>
            </a:lvl4pPr>
            <a:lvl5pPr algn="l" defTabSz="457200" rtl="0" eaLnBrk="1" latinLnBrk="0" hangingPunct="1">
              <a:spcBef>
                <a:spcPct val="20000"/>
              </a:spcBef>
              <a:defRPr lang="fr-FR" sz="1200" b="1" kern="1200" dirty="0">
                <a:solidFill>
                  <a:schemeClr val="bg1"/>
                </a:solidFill>
                <a:latin typeface="Arial" panose="020B0604020202020204" pitchFamily="34" charset="0"/>
                <a:ea typeface="+mn-ea"/>
                <a:cs typeface="+mn-cs"/>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titre 1"/>
          <p:cNvSpPr>
            <a:spLocks noGrp="1"/>
          </p:cNvSpPr>
          <p:nvPr>
            <p:ph type="title"/>
          </p:nvPr>
        </p:nvSpPr>
        <p:spPr>
          <a:xfrm>
            <a:off x="201600" y="201600"/>
            <a:ext cx="8748000" cy="972172"/>
          </a:xfrm>
          <a:prstGeom prst="round1Rect">
            <a:avLst>
              <a:gd name="adj" fmla="val 50000"/>
            </a:avLst>
          </a:prstGeom>
          <a:solidFill>
            <a:schemeClr val="bg2"/>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0"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1250057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599" y="1930400"/>
            <a:ext cx="7936089"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bg2"/>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944275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Deux contenus">
    <p:spTree>
      <p:nvGrpSpPr>
        <p:cNvPr id="1" name=""/>
        <p:cNvGrpSpPr/>
        <p:nvPr/>
      </p:nvGrpSpPr>
      <p:grpSpPr>
        <a:xfrm>
          <a:off x="0" y="0"/>
          <a:ext cx="0" cy="0"/>
          <a:chOff x="0" y="0"/>
          <a:chExt cx="0" cy="0"/>
        </a:xfrm>
      </p:grpSpPr>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bg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884610" y="2657231"/>
            <a:ext cx="3778303" cy="3574236"/>
          </a:xfrm>
        </p:spPr>
        <p:txBody>
          <a:bodyPr>
            <a:normAutofit/>
          </a:bodyPr>
          <a:lstStyle>
            <a:lvl1pPr>
              <a:defRPr sz="600"/>
            </a:lvl1pPr>
          </a:lstStyle>
          <a:p>
            <a:endParaRPr lang="fr-FR"/>
          </a:p>
        </p:txBody>
      </p:sp>
      <p:sp>
        <p:nvSpPr>
          <p:cNvPr id="10" name="Espace réservé du texte 9"/>
          <p:cNvSpPr>
            <a:spLocks noGrp="1"/>
          </p:cNvSpPr>
          <p:nvPr>
            <p:ph type="body" sz="quarter" idx="11"/>
          </p:nvPr>
        </p:nvSpPr>
        <p:spPr>
          <a:xfrm>
            <a:off x="66648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3" name="Espace réservé du texte 9"/>
          <p:cNvSpPr>
            <a:spLocks noGrp="1"/>
          </p:cNvSpPr>
          <p:nvPr>
            <p:ph type="body" sz="quarter" idx="12"/>
          </p:nvPr>
        </p:nvSpPr>
        <p:spPr>
          <a:xfrm>
            <a:off x="488461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4" name="Espace réservé du graphique 2"/>
          <p:cNvSpPr>
            <a:spLocks noGrp="1"/>
          </p:cNvSpPr>
          <p:nvPr>
            <p:ph type="chart" sz="quarter" idx="13"/>
          </p:nvPr>
        </p:nvSpPr>
        <p:spPr>
          <a:xfrm>
            <a:off x="666480" y="2657231"/>
            <a:ext cx="3202135" cy="3574236"/>
          </a:xfrm>
        </p:spPr>
        <p:txBody>
          <a:bodyPr>
            <a:normAutofit/>
          </a:bodyPr>
          <a:lstStyle>
            <a:lvl1pPr>
              <a:defRPr sz="600"/>
            </a:lvl1pPr>
          </a:lstStyle>
          <a:p>
            <a:endParaRPr lang="fr-FR" dirty="0"/>
          </a:p>
        </p:txBody>
      </p:sp>
      <p:sp>
        <p:nvSpPr>
          <p:cNvPr id="9"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1"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1451529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600" y="1930400"/>
            <a:ext cx="3978276"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bg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767385" y="1930401"/>
            <a:ext cx="3778303" cy="4301066"/>
          </a:xfrm>
        </p:spPr>
        <p:txBody>
          <a:bodyPr>
            <a:normAutofit/>
          </a:bodyPr>
          <a:lstStyle>
            <a:lvl1pPr>
              <a:defRPr sz="500"/>
            </a:lvl1pPr>
          </a:lstStyle>
          <a:p>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41872363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Deux contenus">
    <p:spTree>
      <p:nvGrpSpPr>
        <p:cNvPr id="1" name=""/>
        <p:cNvGrpSpPr/>
        <p:nvPr/>
      </p:nvGrpSpPr>
      <p:grpSpPr>
        <a:xfrm>
          <a:off x="0" y="0"/>
          <a:ext cx="0" cy="0"/>
          <a:chOff x="0" y="0"/>
          <a:chExt cx="0" cy="0"/>
        </a:xfrm>
      </p:grpSpPr>
      <p:sp>
        <p:nvSpPr>
          <p:cNvPr id="4"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bg2"/>
          </a:solidFill>
        </p:spPr>
        <p:txBody>
          <a:bodyPr vert="horz" lIns="91440" tIns="45720" rIns="91440" bIns="45720" rtlCol="0" anchor="ctr">
            <a:normAutofit/>
          </a:bodyPr>
          <a:lstStyle/>
          <a:p>
            <a:r>
              <a:rPr lang="fr-FR" dirty="0" smtClean="0"/>
              <a:t>Cliquez et modifiez le titre</a:t>
            </a:r>
            <a:endParaRPr lang="fr-FR" dirty="0"/>
          </a:p>
        </p:txBody>
      </p:sp>
      <p:sp>
        <p:nvSpPr>
          <p:cNvPr id="6"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9626227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avec légende">
    <p:bg>
      <p:bgRef idx="1001">
        <a:schemeClr val="bg1"/>
      </p:bgRef>
    </p:bg>
    <p:spTree>
      <p:nvGrpSpPr>
        <p:cNvPr id="1" name=""/>
        <p:cNvGrpSpPr/>
        <p:nvPr/>
      </p:nvGrpSpPr>
      <p:grpSpPr>
        <a:xfrm>
          <a:off x="0" y="0"/>
          <a:ext cx="0" cy="0"/>
          <a:chOff x="0" y="0"/>
          <a:chExt cx="0" cy="0"/>
        </a:xfrm>
      </p:grpSpPr>
      <p:sp>
        <p:nvSpPr>
          <p:cNvPr id="10" name="Arrondir un rectangle avec un coin diagonal 9"/>
          <p:cNvSpPr/>
          <p:nvPr userDrawn="1"/>
        </p:nvSpPr>
        <p:spPr>
          <a:xfrm>
            <a:off x="201600" y="201600"/>
            <a:ext cx="8748000" cy="6492138"/>
          </a:xfrm>
          <a:prstGeom prst="round2DiagRect">
            <a:avLst>
              <a:gd name="adj1" fmla="val 0"/>
              <a:gd name="adj2" fmla="val 524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re 1"/>
          <p:cNvSpPr>
            <a:spLocks noGrp="1"/>
          </p:cNvSpPr>
          <p:nvPr>
            <p:ph type="title"/>
          </p:nvPr>
        </p:nvSpPr>
        <p:spPr>
          <a:xfrm>
            <a:off x="1844675" y="2805817"/>
            <a:ext cx="5486400" cy="566738"/>
          </a:xfrm>
          <a:prstGeom prst="rect">
            <a:avLst/>
          </a:prstGeom>
          <a:noFill/>
        </p:spPr>
        <p:txBody>
          <a:bodyPr anchor="b">
            <a:noAutofit/>
          </a:bodyPr>
          <a:lstStyle>
            <a:lvl1pPr marL="0" indent="0" algn="ctr">
              <a:defRPr sz="2800" b="1">
                <a:solidFill>
                  <a:schemeClr val="bg1"/>
                </a:solidFill>
              </a:defRPr>
            </a:lvl1pPr>
          </a:lstStyle>
          <a:p>
            <a:r>
              <a:rPr lang="fr-FR" dirty="0" smtClean="0"/>
              <a:t>Cliquez et modifiez le titre</a:t>
            </a:r>
            <a:endParaRPr lang="fr-FR" dirty="0"/>
          </a:p>
        </p:txBody>
      </p:sp>
      <p:sp>
        <p:nvSpPr>
          <p:cNvPr id="4" name="Espace réservé du texte 3"/>
          <p:cNvSpPr>
            <a:spLocks noGrp="1"/>
          </p:cNvSpPr>
          <p:nvPr>
            <p:ph type="body" sz="half" idx="2"/>
          </p:nvPr>
        </p:nvSpPr>
        <p:spPr>
          <a:xfrm>
            <a:off x="1844675" y="3474156"/>
            <a:ext cx="5486400" cy="804862"/>
          </a:xfrm>
        </p:spPr>
        <p:txBody>
          <a:bodyPr>
            <a:noAutofit/>
          </a:bodyPr>
          <a:lstStyle>
            <a:lvl1pPr marL="0" indent="0" algn="ctr">
              <a:buNone/>
              <a:defRPr sz="1800" i="1">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pic>
        <p:nvPicPr>
          <p:cNvPr id="6"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6475"/>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6"/>
          <p:cNvSpPr>
            <a:spLocks/>
          </p:cNvSpPr>
          <p:nvPr userDrawn="1"/>
        </p:nvSpPr>
        <p:spPr bwMode="white">
          <a:xfrm>
            <a:off x="3257180" y="6344592"/>
            <a:ext cx="2636840" cy="420785"/>
          </a:xfrm>
          <a:custGeom>
            <a:avLst/>
            <a:gdLst>
              <a:gd name="T0" fmla="*/ 0 w 282"/>
              <a:gd name="T1" fmla="*/ 38 h 45"/>
              <a:gd name="T2" fmla="*/ 12 w 282"/>
              <a:gd name="T3" fmla="*/ 26 h 45"/>
              <a:gd name="T4" fmla="*/ 35 w 282"/>
              <a:gd name="T5" fmla="*/ 0 h 45"/>
              <a:gd name="T6" fmla="*/ 247 w 282"/>
              <a:gd name="T7" fmla="*/ 0 h 45"/>
              <a:gd name="T8" fmla="*/ 270 w 282"/>
              <a:gd name="T9" fmla="*/ 26 h 45"/>
              <a:gd name="T10" fmla="*/ 282 w 282"/>
              <a:gd name="T11" fmla="*/ 38 h 45"/>
              <a:gd name="T12" fmla="*/ 139 w 282"/>
              <a:gd name="T13" fmla="*/ 45 h 45"/>
              <a:gd name="T14" fmla="*/ 0 w 282"/>
              <a:gd name="T15" fmla="*/ 38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2" h="45">
                <a:moveTo>
                  <a:pt x="0" y="38"/>
                </a:moveTo>
                <a:cubicBezTo>
                  <a:pt x="5" y="38"/>
                  <a:pt x="9" y="33"/>
                  <a:pt x="12" y="26"/>
                </a:cubicBezTo>
                <a:cubicBezTo>
                  <a:pt x="15" y="19"/>
                  <a:pt x="19" y="0"/>
                  <a:pt x="35" y="0"/>
                </a:cubicBezTo>
                <a:cubicBezTo>
                  <a:pt x="247" y="0"/>
                  <a:pt x="247" y="0"/>
                  <a:pt x="247" y="0"/>
                </a:cubicBezTo>
                <a:cubicBezTo>
                  <a:pt x="262" y="0"/>
                  <a:pt x="267" y="19"/>
                  <a:pt x="270" y="26"/>
                </a:cubicBezTo>
                <a:cubicBezTo>
                  <a:pt x="273" y="33"/>
                  <a:pt x="278" y="38"/>
                  <a:pt x="282" y="38"/>
                </a:cubicBezTo>
                <a:cubicBezTo>
                  <a:pt x="139" y="45"/>
                  <a:pt x="139" y="45"/>
                  <a:pt x="139" y="45"/>
                </a:cubicBezTo>
                <a:lnTo>
                  <a:pt x="0" y="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dirty="0"/>
          </a:p>
        </p:txBody>
      </p:sp>
    </p:spTree>
    <p:extLst>
      <p:ext uri="{BB962C8B-B14F-4D97-AF65-F5344CB8AC3E}">
        <p14:creationId xmlns:p14="http://schemas.microsoft.com/office/powerpoint/2010/main" val="85866382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599" y="1930400"/>
            <a:ext cx="7936089" cy="4301067"/>
          </a:xfrm>
          <a:noFill/>
        </p:spPr>
        <p:txBody>
          <a:bodyPr anchor="t" anchorCtr="0">
            <a:normAutofit/>
          </a:bodyPr>
          <a:lstStyle>
            <a:lvl1pPr marL="179388" indent="-179388">
              <a:buClr>
                <a:srgbClr val="9C9E9F"/>
              </a:buClr>
              <a:buSzPct val="70000"/>
              <a:buFontTx/>
              <a:buBlip>
                <a:blip r:embed="rId2"/>
              </a:buBlip>
              <a:defRPr sz="2000" b="0">
                <a:solidFill>
                  <a:schemeClr val="tx1"/>
                </a:solidFill>
              </a:defRPr>
            </a:lvl1pPr>
            <a:lvl2pPr marL="450850" indent="-179388">
              <a:buClr>
                <a:srgbClr val="E2001A"/>
              </a:buClr>
              <a:buSzPct val="70000"/>
              <a:buFontTx/>
              <a:buBlip>
                <a:blip r:embed="rId3"/>
              </a:buBlip>
              <a:defRPr sz="1600" b="0" i="1">
                <a:solidFill>
                  <a:srgbClr val="E2001A"/>
                </a:solidFill>
              </a:defRPr>
            </a:lvl2pPr>
            <a:lvl3pPr marL="631825" indent="-180975">
              <a:buClr>
                <a:srgbClr val="E2001A"/>
              </a:buClr>
              <a:buSzPct val="50000"/>
              <a:buFontTx/>
              <a:buBlip>
                <a:blip r:embed="rId3"/>
              </a:buBlip>
              <a:defRPr sz="1200" b="0">
                <a:solidFill>
                  <a:schemeClr val="tx1"/>
                </a:solidFill>
              </a:defRPr>
            </a:lvl3pPr>
            <a:lvl4pPr>
              <a:defRPr sz="1400" b="0">
                <a:solidFill>
                  <a:schemeClr val="tx1"/>
                </a:solidFill>
              </a:defRPr>
            </a:lvl4pPr>
            <a:lvl5pPr>
              <a:defRPr sz="1400" b="0">
                <a:solidFill>
                  <a:schemeClr val="tx1"/>
                </a:solidFill>
              </a:defRPr>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5"/>
          </a:solidFill>
        </p:spPr>
        <p:txBody>
          <a:bodyPr vert="horz" lIns="91440" tIns="45720" rIns="91440" bIns="45720" rtlCol="0" anchor="ctr">
            <a:normAutofit/>
          </a:bodyPr>
          <a:lstStyle/>
          <a:p>
            <a:r>
              <a:rPr lang="fr-FR" smtClean="0"/>
              <a:t>Modifiez le style du titre</a:t>
            </a:r>
            <a:endParaRPr lang="fr-FR" dirty="0"/>
          </a:p>
        </p:txBody>
      </p:sp>
      <p:sp>
        <p:nvSpPr>
          <p:cNvPr id="6"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13598969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11" name="Arrondir un rectangle à un seul coin 10"/>
          <p:cNvSpPr/>
          <p:nvPr userDrawn="1"/>
        </p:nvSpPr>
        <p:spPr>
          <a:xfrm flipH="1" flipV="1">
            <a:off x="201600" y="1501775"/>
            <a:ext cx="8748000" cy="5191963"/>
          </a:xfrm>
          <a:prstGeom prst="round1Rect">
            <a:avLst>
              <a:gd name="adj" fmla="val 7152"/>
            </a:avLst>
          </a:prstGeom>
          <a:solidFill>
            <a:srgbClr val="58585A"/>
          </a:solidFill>
          <a:ln>
            <a:noFill/>
          </a:ln>
        </p:spPr>
        <p:txBody>
          <a:bodyPr vert="horz" lIns="91440" tIns="45720" rIns="91440" bIns="45720" rtlCol="0">
            <a:normAutofit/>
          </a:bodyPr>
          <a:lstStyle/>
          <a:p>
            <a:pPr marL="180975" lvl="0" indent="-180975">
              <a:spcBef>
                <a:spcPct val="20000"/>
              </a:spcBef>
              <a:buClr>
                <a:schemeClr val="tx2"/>
              </a:buClr>
              <a:buSzPct val="60000"/>
              <a:buFont typeface="Courier New" panose="02070309020205020404" pitchFamily="49" charset="0"/>
              <a:buChar char="o"/>
            </a:pPr>
            <a:endParaRPr lang="fr-FR" sz="2400" dirty="0">
              <a:latin typeface="Arial" panose="020B0604020202020204" pitchFamily="34" charset="0"/>
            </a:endParaRPr>
          </a:p>
        </p:txBody>
      </p:sp>
      <p:sp>
        <p:nvSpPr>
          <p:cNvPr id="8" name="Espace réservé du texte 7"/>
          <p:cNvSpPr>
            <a:spLocks noGrp="1"/>
          </p:cNvSpPr>
          <p:nvPr>
            <p:ph type="body" sz="quarter" idx="13" hasCustomPrompt="1"/>
          </p:nvPr>
        </p:nvSpPr>
        <p:spPr>
          <a:xfrm>
            <a:off x="201600" y="1501775"/>
            <a:ext cx="8718550" cy="5191963"/>
          </a:xfrm>
        </p:spPr>
        <p:txBody>
          <a:bodyPr anchor="ctr" anchorCtr="0">
            <a:normAutofit/>
          </a:bodyPr>
          <a:lstStyle>
            <a:lvl1pPr marL="269875" indent="0" algn="l">
              <a:buNone/>
              <a:defRPr sz="2000" i="1">
                <a:solidFill>
                  <a:schemeClr val="bg1"/>
                </a:solidFill>
              </a:defRPr>
            </a:lvl1pPr>
            <a:lvl2pPr marL="457200" indent="0" algn="l">
              <a:buNone/>
              <a:defRPr sz="1800" i="1">
                <a:solidFill>
                  <a:schemeClr val="bg1"/>
                </a:solidFill>
              </a:defRPr>
            </a:lvl2pPr>
            <a:lvl3pPr marL="914400" indent="0" algn="l">
              <a:buNone/>
              <a:defRPr sz="1600" i="1">
                <a:solidFill>
                  <a:schemeClr val="bg1"/>
                </a:solidFill>
              </a:defRPr>
            </a:lvl3pPr>
            <a:lvl4pPr marL="1371600" indent="0" algn="l">
              <a:buNone/>
              <a:defRPr sz="1400" i="1">
                <a:solidFill>
                  <a:schemeClr val="bg1"/>
                </a:solidFill>
              </a:defRPr>
            </a:lvl4pPr>
            <a:lvl5pPr marL="1828800" indent="0" algn="l">
              <a:buNone/>
              <a:defRPr sz="1400" i="1">
                <a:solidFill>
                  <a:schemeClr val="bg1"/>
                </a:solidFill>
              </a:defRPr>
            </a:lvl5pPr>
          </a:lstStyle>
          <a:p>
            <a:pPr lvl="0"/>
            <a:r>
              <a:rPr lang="fr-FR" dirty="0" smtClean="0"/>
              <a:t>	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a:xfrm>
            <a:off x="6701685" y="6400065"/>
            <a:ext cx="2133600" cy="365125"/>
          </a:xfrm>
          <a:prstGeom prst="rect">
            <a:avLst/>
          </a:prstGeom>
        </p:spPr>
        <p:txBody>
          <a:bodyPr/>
          <a:lstStyle>
            <a:lvl1pPr>
              <a:defRPr>
                <a:solidFill>
                  <a:schemeClr val="bg1"/>
                </a:solidFill>
              </a:defRPr>
            </a:lvl1pPr>
          </a:lstStyle>
          <a:p>
            <a:fld id="{B176D8CF-CB63-3F46-849E-14D1C99437C2}" type="slidenum">
              <a:rPr lang="fr-FR" smtClean="0"/>
              <a:pPr/>
              <a:t>‹N°›</a:t>
            </a:fld>
            <a:endParaRPr lang="fr-FR" dirty="0"/>
          </a:p>
        </p:txBody>
      </p:sp>
      <p:pic>
        <p:nvPicPr>
          <p:cNvPr id="7"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accent2"/>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13142961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2" name="Espace réservé pour une image  18"/>
          <p:cNvSpPr>
            <a:spLocks noGrp="1"/>
          </p:cNvSpPr>
          <p:nvPr>
            <p:ph type="pic" sz="quarter" idx="11"/>
          </p:nvPr>
        </p:nvSpPr>
        <p:spPr>
          <a:xfrm flipH="1" flipV="1">
            <a:off x="201599" y="1502537"/>
            <a:ext cx="8748000" cy="5191200"/>
          </a:xfrm>
          <a:prstGeom prst="round1Rect">
            <a:avLst>
              <a:gd name="adj" fmla="val 7926"/>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6" name="Espace réservé du texte 15"/>
          <p:cNvSpPr>
            <a:spLocks noGrp="1"/>
          </p:cNvSpPr>
          <p:nvPr>
            <p:ph type="body" sz="quarter" idx="14"/>
          </p:nvPr>
        </p:nvSpPr>
        <p:spPr>
          <a:xfrm>
            <a:off x="2438396" y="4313059"/>
            <a:ext cx="5971999" cy="1828800"/>
          </a:xfrm>
        </p:spPr>
        <p:txBody>
          <a:bodyPr anchor="b" anchorCtr="0">
            <a:noAutofit/>
          </a:bodyPr>
          <a:lstStyle>
            <a:lvl1pPr algn="r">
              <a:defRPr sz="1600" i="1">
                <a:solidFill>
                  <a:schemeClr val="bg1"/>
                </a:solidFill>
              </a:defRPr>
            </a:lvl1pPr>
            <a:lvl2pPr algn="r">
              <a:defRPr sz="1400" i="1">
                <a:solidFill>
                  <a:schemeClr val="bg1"/>
                </a:solidFill>
              </a:defRPr>
            </a:lvl2pPr>
            <a:lvl3pPr algn="r">
              <a:defRPr sz="1200" i="1">
                <a:solidFill>
                  <a:schemeClr val="bg1"/>
                </a:solidFill>
              </a:defRPr>
            </a:lvl3pPr>
            <a:lvl4pPr algn="r">
              <a:defRPr sz="1100" i="1">
                <a:solidFill>
                  <a:schemeClr val="bg1"/>
                </a:solidFill>
              </a:defRPr>
            </a:lvl4pPr>
            <a:lvl5pPr algn="r">
              <a:defRPr sz="11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7" name="Picture 3" descr="C:\Users\griffet.anne\Desktop\veolia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accent2"/>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2899104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9" name="Espace réservé pour une image  18"/>
          <p:cNvSpPr>
            <a:spLocks noGrp="1"/>
          </p:cNvSpPr>
          <p:nvPr>
            <p:ph type="pic" sz="quarter" idx="11"/>
          </p:nvPr>
        </p:nvSpPr>
        <p:spPr>
          <a:xfrm flipH="1" flipV="1">
            <a:off x="201599" y="1266090"/>
            <a:ext cx="4888799" cy="4861318"/>
          </a:xfrm>
          <a:prstGeom prst="round1Rect">
            <a:avLst>
              <a:gd name="adj" fmla="val 4915"/>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7" name="Espace réservé du texte 16"/>
          <p:cNvSpPr>
            <a:spLocks noGrp="1"/>
          </p:cNvSpPr>
          <p:nvPr>
            <p:ph type="body" sz="quarter" idx="10"/>
          </p:nvPr>
        </p:nvSpPr>
        <p:spPr>
          <a:xfrm>
            <a:off x="5187600" y="1275740"/>
            <a:ext cx="3762000" cy="4851521"/>
          </a:xfrm>
          <a:solidFill>
            <a:srgbClr val="00AEC7"/>
          </a:solidFill>
        </p:spPr>
        <p:txBody>
          <a:bodyPr anchor="ctr" anchorCtr="0">
            <a:noAutofit/>
          </a:bodyPr>
          <a:lstStyle>
            <a:lvl1pPr algn="l" defTabSz="457200" rtl="0" eaLnBrk="1" latinLnBrk="0" hangingPunct="1">
              <a:spcBef>
                <a:spcPct val="20000"/>
              </a:spcBef>
              <a:buClr>
                <a:schemeClr val="accent6"/>
              </a:buClr>
              <a:defRPr lang="fr-FR" sz="1600" b="1" kern="1200" dirty="0" smtClean="0">
                <a:solidFill>
                  <a:schemeClr val="bg1"/>
                </a:solidFill>
                <a:latin typeface="Arial" panose="020B0604020202020204" pitchFamily="34" charset="0"/>
                <a:ea typeface="+mn-ea"/>
                <a:cs typeface="+mn-cs"/>
              </a:defRPr>
            </a:lvl1pPr>
            <a:lvl2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2pPr>
            <a:lvl3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3pPr>
            <a:lvl4pPr algn="l" defTabSz="457200" rtl="0" eaLnBrk="1" latinLnBrk="0" hangingPunct="1">
              <a:spcBef>
                <a:spcPct val="20000"/>
              </a:spcBef>
              <a:defRPr lang="fr-FR" sz="1200" b="1" kern="1200" dirty="0" smtClean="0">
                <a:solidFill>
                  <a:schemeClr val="bg1"/>
                </a:solidFill>
                <a:latin typeface="Arial" panose="020B0604020202020204" pitchFamily="34" charset="0"/>
                <a:ea typeface="+mn-ea"/>
                <a:cs typeface="+mn-cs"/>
              </a:defRPr>
            </a:lvl4pPr>
            <a:lvl5pPr algn="l" defTabSz="457200" rtl="0" eaLnBrk="1" latinLnBrk="0" hangingPunct="1">
              <a:spcBef>
                <a:spcPct val="20000"/>
              </a:spcBef>
              <a:defRPr lang="fr-FR" sz="1200" b="1" kern="1200" dirty="0">
                <a:solidFill>
                  <a:schemeClr val="bg1"/>
                </a:solidFill>
                <a:latin typeface="Arial" panose="020B0604020202020204" pitchFamily="34" charset="0"/>
                <a:ea typeface="+mn-ea"/>
                <a:cs typeface="+mn-cs"/>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titre 1"/>
          <p:cNvSpPr>
            <a:spLocks noGrp="1"/>
          </p:cNvSpPr>
          <p:nvPr>
            <p:ph type="title"/>
          </p:nvPr>
        </p:nvSpPr>
        <p:spPr>
          <a:xfrm>
            <a:off x="201600" y="201600"/>
            <a:ext cx="8748000" cy="972172"/>
          </a:xfrm>
          <a:prstGeom prst="round1Rect">
            <a:avLst>
              <a:gd name="adj" fmla="val 50000"/>
            </a:avLst>
          </a:prstGeom>
          <a:solidFill>
            <a:schemeClr val="accent2"/>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0"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27673792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599" y="1930400"/>
            <a:ext cx="7936089" cy="4301067"/>
          </a:xfrm>
          <a:noFill/>
        </p:spPr>
        <p:txBody>
          <a:bodyPr anchor="t" anchorCtr="0">
            <a:normAutofit/>
          </a:bodyPr>
          <a:lstStyle>
            <a:lvl1pPr marL="179388" indent="-179388">
              <a:buClr>
                <a:srgbClr val="9C9E9F"/>
              </a:buClr>
              <a:buSzPct val="70000"/>
              <a:buFontTx/>
              <a:buBlip>
                <a:blip r:embed="rId2"/>
              </a:buBlip>
              <a:defRPr sz="2000" b="0">
                <a:solidFill>
                  <a:schemeClr val="tx1"/>
                </a:solidFill>
              </a:defRPr>
            </a:lvl1pPr>
            <a:lvl2pPr marL="450850" indent="-179388">
              <a:buClr>
                <a:srgbClr val="E2001A"/>
              </a:buClr>
              <a:buSzPct val="70000"/>
              <a:buFontTx/>
              <a:buBlip>
                <a:blip r:embed="rId3"/>
              </a:buBlip>
              <a:defRPr sz="1600" b="0" i="1">
                <a:solidFill>
                  <a:srgbClr val="E2001A"/>
                </a:solidFill>
              </a:defRPr>
            </a:lvl2pPr>
            <a:lvl3pPr marL="631825" indent="-180975">
              <a:buClr>
                <a:srgbClr val="E2001A"/>
              </a:buClr>
              <a:buSzPct val="50000"/>
              <a:buFontTx/>
              <a:buBlip>
                <a:blip r:embed="rId3"/>
              </a:buBlip>
              <a:defRPr sz="1200" b="0">
                <a:solidFill>
                  <a:schemeClr val="tx1"/>
                </a:solidFill>
              </a:defRPr>
            </a:lvl3pPr>
            <a:lvl4pPr>
              <a:defRPr sz="1400" b="0">
                <a:solidFill>
                  <a:schemeClr val="tx1"/>
                </a:solidFill>
              </a:defRPr>
            </a:lvl4pPr>
            <a:lvl5pPr>
              <a:defRPr sz="14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2"/>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35306008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Deux contenus">
    <p:spTree>
      <p:nvGrpSpPr>
        <p:cNvPr id="1" name=""/>
        <p:cNvGrpSpPr/>
        <p:nvPr/>
      </p:nvGrpSpPr>
      <p:grpSpPr>
        <a:xfrm>
          <a:off x="0" y="0"/>
          <a:ext cx="0" cy="0"/>
          <a:chOff x="0" y="0"/>
          <a:chExt cx="0" cy="0"/>
        </a:xfrm>
      </p:grpSpPr>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884610" y="2657231"/>
            <a:ext cx="3778303" cy="3574236"/>
          </a:xfrm>
        </p:spPr>
        <p:txBody>
          <a:bodyPr/>
          <a:lstStyle/>
          <a:p>
            <a:endParaRPr lang="fr-FR"/>
          </a:p>
        </p:txBody>
      </p:sp>
      <p:sp>
        <p:nvSpPr>
          <p:cNvPr id="10" name="Espace réservé du texte 9"/>
          <p:cNvSpPr>
            <a:spLocks noGrp="1"/>
          </p:cNvSpPr>
          <p:nvPr>
            <p:ph type="body" sz="quarter" idx="11"/>
          </p:nvPr>
        </p:nvSpPr>
        <p:spPr>
          <a:xfrm>
            <a:off x="66648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3" name="Espace réservé du texte 9"/>
          <p:cNvSpPr>
            <a:spLocks noGrp="1"/>
          </p:cNvSpPr>
          <p:nvPr>
            <p:ph type="body" sz="quarter" idx="12"/>
          </p:nvPr>
        </p:nvSpPr>
        <p:spPr>
          <a:xfrm>
            <a:off x="488461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4" name="Espace réservé du graphique 2"/>
          <p:cNvSpPr>
            <a:spLocks noGrp="1"/>
          </p:cNvSpPr>
          <p:nvPr>
            <p:ph type="chart" sz="quarter" idx="13"/>
          </p:nvPr>
        </p:nvSpPr>
        <p:spPr>
          <a:xfrm>
            <a:off x="666480" y="2657231"/>
            <a:ext cx="3202135" cy="3574236"/>
          </a:xfrm>
        </p:spPr>
        <p:txBody>
          <a:bodyPr/>
          <a:lstStyle/>
          <a:p>
            <a:endParaRPr lang="fr-FR"/>
          </a:p>
        </p:txBody>
      </p:sp>
      <p:sp>
        <p:nvSpPr>
          <p:cNvPr id="9"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1"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14515296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600" y="1930400"/>
            <a:ext cx="3978276" cy="4301067"/>
          </a:xfrm>
          <a:noFill/>
        </p:spPr>
        <p:txBody>
          <a:bodyPr anchor="t" anchorCtr="0">
            <a:normAutofit/>
          </a:bodyPr>
          <a:lstStyle>
            <a:lvl1pPr marL="179388" indent="-179388">
              <a:buClr>
                <a:srgbClr val="9C9E9F"/>
              </a:buClr>
              <a:buSzPct val="70000"/>
              <a:buFontTx/>
              <a:buBlip>
                <a:blip r:embed="rId2"/>
              </a:buBlip>
              <a:defRPr sz="2000" b="0">
                <a:solidFill>
                  <a:schemeClr val="tx1"/>
                </a:solidFill>
              </a:defRPr>
            </a:lvl1pPr>
            <a:lvl2pPr marL="450850" indent="-179388">
              <a:buClr>
                <a:srgbClr val="E2001A"/>
              </a:buClr>
              <a:buSzPct val="70000"/>
              <a:buFontTx/>
              <a:buBlip>
                <a:blip r:embed="rId3"/>
              </a:buBlip>
              <a:defRPr sz="1600" b="0" i="1">
                <a:solidFill>
                  <a:srgbClr val="E2001A"/>
                </a:solidFill>
              </a:defRPr>
            </a:lvl2pPr>
            <a:lvl3pPr marL="631825" indent="-180975">
              <a:buClr>
                <a:srgbClr val="E2001A"/>
              </a:buClr>
              <a:buSzPct val="50000"/>
              <a:buFontTx/>
              <a:buBlip>
                <a:blip r:embed="rId3"/>
              </a:buBlip>
              <a:defRPr sz="1200" b="0">
                <a:solidFill>
                  <a:schemeClr val="tx1"/>
                </a:solidFill>
              </a:defRPr>
            </a:lvl3pPr>
            <a:lvl4pPr>
              <a:defRPr sz="1400" b="0">
                <a:solidFill>
                  <a:schemeClr val="tx1"/>
                </a:solidFill>
              </a:defRPr>
            </a:lvl4pPr>
            <a:lvl5pPr>
              <a:defRPr sz="14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767385" y="1930401"/>
            <a:ext cx="3778303" cy="4301066"/>
          </a:xfrm>
        </p:spPr>
        <p:txBody>
          <a:bodyPr/>
          <a:lstStyle/>
          <a:p>
            <a:endParaRPr lang="fr-FR"/>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41872363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Deux contenus">
    <p:spTree>
      <p:nvGrpSpPr>
        <p:cNvPr id="1" name=""/>
        <p:cNvGrpSpPr/>
        <p:nvPr/>
      </p:nvGrpSpPr>
      <p:grpSpPr>
        <a:xfrm>
          <a:off x="0" y="0"/>
          <a:ext cx="0" cy="0"/>
          <a:chOff x="0" y="0"/>
          <a:chExt cx="0" cy="0"/>
        </a:xfrm>
      </p:grpSpPr>
      <p:sp>
        <p:nvSpPr>
          <p:cNvPr id="4"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2"/>
          </a:solidFill>
        </p:spPr>
        <p:txBody>
          <a:bodyPr vert="horz" lIns="91440" tIns="45720" rIns="91440" bIns="45720" rtlCol="0" anchor="ctr">
            <a:normAutofit/>
          </a:bodyPr>
          <a:lstStyle/>
          <a:p>
            <a:r>
              <a:rPr lang="fr-FR" dirty="0" smtClean="0"/>
              <a:t>Cliquez et modifiez le titre</a:t>
            </a:r>
            <a:endParaRPr lang="fr-FR" dirty="0"/>
          </a:p>
        </p:txBody>
      </p:sp>
      <p:sp>
        <p:nvSpPr>
          <p:cNvPr id="6"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4347775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avec légende">
    <p:bg>
      <p:bgRef idx="1001">
        <a:schemeClr val="bg1"/>
      </p:bgRef>
    </p:bg>
    <p:spTree>
      <p:nvGrpSpPr>
        <p:cNvPr id="1" name=""/>
        <p:cNvGrpSpPr/>
        <p:nvPr/>
      </p:nvGrpSpPr>
      <p:grpSpPr>
        <a:xfrm>
          <a:off x="0" y="0"/>
          <a:ext cx="0" cy="0"/>
          <a:chOff x="0" y="0"/>
          <a:chExt cx="0" cy="0"/>
        </a:xfrm>
      </p:grpSpPr>
      <p:sp>
        <p:nvSpPr>
          <p:cNvPr id="10" name="Arrondir un rectangle avec un coin diagonal 9"/>
          <p:cNvSpPr/>
          <p:nvPr userDrawn="1"/>
        </p:nvSpPr>
        <p:spPr>
          <a:xfrm>
            <a:off x="201600" y="201600"/>
            <a:ext cx="8748000" cy="6492138"/>
          </a:xfrm>
          <a:prstGeom prst="round2DiagRect">
            <a:avLst>
              <a:gd name="adj1" fmla="val 0"/>
              <a:gd name="adj2" fmla="val 5243"/>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re 1"/>
          <p:cNvSpPr>
            <a:spLocks noGrp="1"/>
          </p:cNvSpPr>
          <p:nvPr>
            <p:ph type="title"/>
          </p:nvPr>
        </p:nvSpPr>
        <p:spPr>
          <a:xfrm>
            <a:off x="1844675" y="2805817"/>
            <a:ext cx="5486400" cy="566738"/>
          </a:xfrm>
          <a:prstGeom prst="rect">
            <a:avLst/>
          </a:prstGeom>
          <a:noFill/>
        </p:spPr>
        <p:txBody>
          <a:bodyPr anchor="b">
            <a:noAutofit/>
          </a:bodyPr>
          <a:lstStyle>
            <a:lvl1pPr marL="0" indent="0" algn="ctr">
              <a:defRPr sz="2800" b="1">
                <a:solidFill>
                  <a:schemeClr val="bg1"/>
                </a:solidFill>
              </a:defRPr>
            </a:lvl1pPr>
          </a:lstStyle>
          <a:p>
            <a:r>
              <a:rPr lang="fr-FR" dirty="0" smtClean="0"/>
              <a:t>Cliquez et modifiez le titre</a:t>
            </a:r>
            <a:endParaRPr lang="fr-FR" dirty="0"/>
          </a:p>
        </p:txBody>
      </p:sp>
      <p:sp>
        <p:nvSpPr>
          <p:cNvPr id="4" name="Espace réservé du texte 3"/>
          <p:cNvSpPr>
            <a:spLocks noGrp="1"/>
          </p:cNvSpPr>
          <p:nvPr>
            <p:ph type="body" sz="half" idx="2"/>
          </p:nvPr>
        </p:nvSpPr>
        <p:spPr>
          <a:xfrm>
            <a:off x="1844675" y="3474156"/>
            <a:ext cx="5486400" cy="804862"/>
          </a:xfrm>
        </p:spPr>
        <p:txBody>
          <a:bodyPr>
            <a:noAutofit/>
          </a:bodyPr>
          <a:lstStyle>
            <a:lvl1pPr marL="0" indent="0" algn="ctr">
              <a:buNone/>
              <a:defRPr sz="1800" i="1">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pic>
        <p:nvPicPr>
          <p:cNvPr id="6"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6475"/>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6"/>
          <p:cNvSpPr>
            <a:spLocks/>
          </p:cNvSpPr>
          <p:nvPr userDrawn="1"/>
        </p:nvSpPr>
        <p:spPr bwMode="white">
          <a:xfrm>
            <a:off x="3257180" y="6344592"/>
            <a:ext cx="2636840" cy="420785"/>
          </a:xfrm>
          <a:custGeom>
            <a:avLst/>
            <a:gdLst>
              <a:gd name="T0" fmla="*/ 0 w 282"/>
              <a:gd name="T1" fmla="*/ 38 h 45"/>
              <a:gd name="T2" fmla="*/ 12 w 282"/>
              <a:gd name="T3" fmla="*/ 26 h 45"/>
              <a:gd name="T4" fmla="*/ 35 w 282"/>
              <a:gd name="T5" fmla="*/ 0 h 45"/>
              <a:gd name="T6" fmla="*/ 247 w 282"/>
              <a:gd name="T7" fmla="*/ 0 h 45"/>
              <a:gd name="T8" fmla="*/ 270 w 282"/>
              <a:gd name="T9" fmla="*/ 26 h 45"/>
              <a:gd name="T10" fmla="*/ 282 w 282"/>
              <a:gd name="T11" fmla="*/ 38 h 45"/>
              <a:gd name="T12" fmla="*/ 139 w 282"/>
              <a:gd name="T13" fmla="*/ 45 h 45"/>
              <a:gd name="T14" fmla="*/ 0 w 282"/>
              <a:gd name="T15" fmla="*/ 38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2" h="45">
                <a:moveTo>
                  <a:pt x="0" y="38"/>
                </a:moveTo>
                <a:cubicBezTo>
                  <a:pt x="5" y="38"/>
                  <a:pt x="9" y="33"/>
                  <a:pt x="12" y="26"/>
                </a:cubicBezTo>
                <a:cubicBezTo>
                  <a:pt x="15" y="19"/>
                  <a:pt x="19" y="0"/>
                  <a:pt x="35" y="0"/>
                </a:cubicBezTo>
                <a:cubicBezTo>
                  <a:pt x="247" y="0"/>
                  <a:pt x="247" y="0"/>
                  <a:pt x="247" y="0"/>
                </a:cubicBezTo>
                <a:cubicBezTo>
                  <a:pt x="262" y="0"/>
                  <a:pt x="267" y="19"/>
                  <a:pt x="270" y="26"/>
                </a:cubicBezTo>
                <a:cubicBezTo>
                  <a:pt x="273" y="33"/>
                  <a:pt x="278" y="38"/>
                  <a:pt x="282" y="38"/>
                </a:cubicBezTo>
                <a:cubicBezTo>
                  <a:pt x="139" y="45"/>
                  <a:pt x="139" y="45"/>
                  <a:pt x="139" y="45"/>
                </a:cubicBezTo>
                <a:lnTo>
                  <a:pt x="0" y="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dirty="0"/>
          </a:p>
        </p:txBody>
      </p:sp>
    </p:spTree>
    <p:extLst>
      <p:ext uri="{BB962C8B-B14F-4D97-AF65-F5344CB8AC3E}">
        <p14:creationId xmlns:p14="http://schemas.microsoft.com/office/powerpoint/2010/main" val="3552399000"/>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11" name="Arrondir un rectangle à un seul coin 10"/>
          <p:cNvSpPr/>
          <p:nvPr userDrawn="1"/>
        </p:nvSpPr>
        <p:spPr>
          <a:xfrm flipH="1" flipV="1">
            <a:off x="201600" y="1501775"/>
            <a:ext cx="8748000" cy="5191963"/>
          </a:xfrm>
          <a:prstGeom prst="round1Rect">
            <a:avLst>
              <a:gd name="adj" fmla="val 7152"/>
            </a:avLst>
          </a:prstGeom>
          <a:solidFill>
            <a:srgbClr val="58585A"/>
          </a:solidFill>
          <a:ln>
            <a:noFill/>
          </a:ln>
        </p:spPr>
        <p:txBody>
          <a:bodyPr vert="horz" lIns="91440" tIns="45720" rIns="91440" bIns="45720" rtlCol="0">
            <a:normAutofit/>
          </a:bodyPr>
          <a:lstStyle/>
          <a:p>
            <a:pPr marL="180975" lvl="0" indent="-180975">
              <a:spcBef>
                <a:spcPct val="20000"/>
              </a:spcBef>
              <a:buClr>
                <a:schemeClr val="tx2"/>
              </a:buClr>
              <a:buSzPct val="60000"/>
              <a:buFont typeface="Courier New" panose="02070309020205020404" pitchFamily="49" charset="0"/>
              <a:buChar char="o"/>
            </a:pPr>
            <a:endParaRPr lang="fr-FR" sz="2400" dirty="0">
              <a:latin typeface="Arial" panose="020B0604020202020204" pitchFamily="34" charset="0"/>
            </a:endParaRPr>
          </a:p>
        </p:txBody>
      </p:sp>
      <p:sp>
        <p:nvSpPr>
          <p:cNvPr id="8" name="Espace réservé du texte 7"/>
          <p:cNvSpPr>
            <a:spLocks noGrp="1"/>
          </p:cNvSpPr>
          <p:nvPr>
            <p:ph type="body" sz="quarter" idx="13" hasCustomPrompt="1"/>
          </p:nvPr>
        </p:nvSpPr>
        <p:spPr>
          <a:xfrm>
            <a:off x="201600" y="1501775"/>
            <a:ext cx="8718550" cy="5191963"/>
          </a:xfrm>
        </p:spPr>
        <p:txBody>
          <a:bodyPr anchor="ctr" anchorCtr="0">
            <a:normAutofit/>
          </a:bodyPr>
          <a:lstStyle>
            <a:lvl1pPr marL="269875" indent="0" algn="l">
              <a:buNone/>
              <a:defRPr sz="2000" i="1">
                <a:solidFill>
                  <a:schemeClr val="bg1"/>
                </a:solidFill>
              </a:defRPr>
            </a:lvl1pPr>
            <a:lvl2pPr marL="457200" indent="0" algn="l">
              <a:buNone/>
              <a:defRPr sz="1800" i="1">
                <a:solidFill>
                  <a:schemeClr val="bg1"/>
                </a:solidFill>
              </a:defRPr>
            </a:lvl2pPr>
            <a:lvl3pPr marL="914400" indent="0" algn="l">
              <a:buNone/>
              <a:defRPr sz="1600" i="1">
                <a:solidFill>
                  <a:schemeClr val="bg1"/>
                </a:solidFill>
              </a:defRPr>
            </a:lvl3pPr>
            <a:lvl4pPr marL="1371600" indent="0" algn="l">
              <a:buNone/>
              <a:defRPr sz="1400" i="1">
                <a:solidFill>
                  <a:schemeClr val="bg1"/>
                </a:solidFill>
              </a:defRPr>
            </a:lvl4pPr>
            <a:lvl5pPr marL="1828800" indent="0" algn="l">
              <a:buNone/>
              <a:defRPr sz="1400" i="1">
                <a:solidFill>
                  <a:schemeClr val="bg1"/>
                </a:solidFill>
              </a:defRPr>
            </a:lvl5pPr>
          </a:lstStyle>
          <a:p>
            <a:pPr lvl="0"/>
            <a:r>
              <a:rPr lang="fr-FR" dirty="0" smtClean="0"/>
              <a:t>	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a:xfrm>
            <a:off x="6701685" y="6400065"/>
            <a:ext cx="2133600" cy="365125"/>
          </a:xfrm>
          <a:prstGeom prst="rect">
            <a:avLst/>
          </a:prstGeom>
        </p:spPr>
        <p:txBody>
          <a:bodyPr/>
          <a:lstStyle>
            <a:lvl1pPr>
              <a:defRPr>
                <a:solidFill>
                  <a:schemeClr val="bg1"/>
                </a:solidFill>
              </a:defRPr>
            </a:lvl1pPr>
          </a:lstStyle>
          <a:p>
            <a:fld id="{B176D8CF-CB63-3F46-849E-14D1C99437C2}" type="slidenum">
              <a:rPr lang="fr-FR" smtClean="0"/>
              <a:pPr/>
              <a:t>‹N°›</a:t>
            </a:fld>
            <a:endParaRPr lang="fr-FR" dirty="0"/>
          </a:p>
        </p:txBody>
      </p:sp>
      <p:pic>
        <p:nvPicPr>
          <p:cNvPr id="7"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accent3"/>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1810732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2" name="Espace réservé pour une image  18"/>
          <p:cNvSpPr>
            <a:spLocks noGrp="1"/>
          </p:cNvSpPr>
          <p:nvPr>
            <p:ph type="pic" sz="quarter" idx="11"/>
          </p:nvPr>
        </p:nvSpPr>
        <p:spPr>
          <a:xfrm flipH="1" flipV="1">
            <a:off x="201599" y="1502537"/>
            <a:ext cx="8748000" cy="5191200"/>
          </a:xfrm>
          <a:prstGeom prst="round1Rect">
            <a:avLst>
              <a:gd name="adj" fmla="val 7926"/>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6" name="Espace réservé du texte 15"/>
          <p:cNvSpPr>
            <a:spLocks noGrp="1"/>
          </p:cNvSpPr>
          <p:nvPr>
            <p:ph type="body" sz="quarter" idx="14"/>
          </p:nvPr>
        </p:nvSpPr>
        <p:spPr>
          <a:xfrm>
            <a:off x="2438396" y="4313059"/>
            <a:ext cx="5971999" cy="1828800"/>
          </a:xfrm>
        </p:spPr>
        <p:txBody>
          <a:bodyPr anchor="b" anchorCtr="0">
            <a:noAutofit/>
          </a:bodyPr>
          <a:lstStyle>
            <a:lvl1pPr algn="r">
              <a:defRPr sz="1600" i="1">
                <a:solidFill>
                  <a:schemeClr val="bg1"/>
                </a:solidFill>
              </a:defRPr>
            </a:lvl1pPr>
            <a:lvl2pPr algn="r">
              <a:defRPr sz="1400" i="1">
                <a:solidFill>
                  <a:schemeClr val="bg1"/>
                </a:solidFill>
              </a:defRPr>
            </a:lvl2pPr>
            <a:lvl3pPr algn="r">
              <a:defRPr sz="1200" i="1">
                <a:solidFill>
                  <a:schemeClr val="bg1"/>
                </a:solidFill>
              </a:defRPr>
            </a:lvl3pPr>
            <a:lvl4pPr algn="r">
              <a:defRPr sz="1100" i="1">
                <a:solidFill>
                  <a:schemeClr val="bg1"/>
                </a:solidFill>
              </a:defRPr>
            </a:lvl4pPr>
            <a:lvl5pPr algn="r">
              <a:defRPr sz="11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7" name="Picture 3" descr="C:\Users\griffet.anne\Desktop\veolia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accent3"/>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778413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avec légende">
    <p:bg>
      <p:bgRef idx="1001">
        <a:schemeClr val="bg1"/>
      </p:bgRef>
    </p:bg>
    <p:spTree>
      <p:nvGrpSpPr>
        <p:cNvPr id="1" name=""/>
        <p:cNvGrpSpPr/>
        <p:nvPr/>
      </p:nvGrpSpPr>
      <p:grpSpPr>
        <a:xfrm>
          <a:off x="0" y="0"/>
          <a:ext cx="0" cy="0"/>
          <a:chOff x="0" y="0"/>
          <a:chExt cx="0" cy="0"/>
        </a:xfrm>
      </p:grpSpPr>
      <p:sp>
        <p:nvSpPr>
          <p:cNvPr id="10" name="Arrondir un rectangle avec un coin diagonal 9"/>
          <p:cNvSpPr/>
          <p:nvPr userDrawn="1"/>
        </p:nvSpPr>
        <p:spPr>
          <a:xfrm>
            <a:off x="201600" y="201600"/>
            <a:ext cx="8748000" cy="6492138"/>
          </a:xfrm>
          <a:prstGeom prst="round2DiagRect">
            <a:avLst>
              <a:gd name="adj1" fmla="val 0"/>
              <a:gd name="adj2" fmla="val 524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re 1"/>
          <p:cNvSpPr>
            <a:spLocks noGrp="1"/>
          </p:cNvSpPr>
          <p:nvPr>
            <p:ph type="title"/>
          </p:nvPr>
        </p:nvSpPr>
        <p:spPr>
          <a:xfrm>
            <a:off x="1844675" y="2805817"/>
            <a:ext cx="5486400" cy="566738"/>
          </a:xfrm>
          <a:prstGeom prst="rect">
            <a:avLst/>
          </a:prstGeom>
          <a:noFill/>
        </p:spPr>
        <p:txBody>
          <a:bodyPr anchor="b">
            <a:noAutofit/>
          </a:bodyPr>
          <a:lstStyle>
            <a:lvl1pPr marL="0" indent="0" algn="ctr">
              <a:defRPr sz="2800" b="1">
                <a:solidFill>
                  <a:schemeClr val="bg1"/>
                </a:solidFill>
              </a:defRPr>
            </a:lvl1pPr>
          </a:lstStyle>
          <a:p>
            <a:r>
              <a:rPr lang="fr-FR" dirty="0" smtClean="0"/>
              <a:t>Cliquez et modifiez le titre</a:t>
            </a:r>
            <a:endParaRPr lang="fr-FR" dirty="0"/>
          </a:p>
        </p:txBody>
      </p:sp>
      <p:sp>
        <p:nvSpPr>
          <p:cNvPr id="4" name="Espace réservé du texte 3"/>
          <p:cNvSpPr>
            <a:spLocks noGrp="1"/>
          </p:cNvSpPr>
          <p:nvPr>
            <p:ph type="body" sz="half" idx="2"/>
          </p:nvPr>
        </p:nvSpPr>
        <p:spPr>
          <a:xfrm>
            <a:off x="1844675" y="3474156"/>
            <a:ext cx="5486400" cy="804862"/>
          </a:xfrm>
        </p:spPr>
        <p:txBody>
          <a:bodyPr>
            <a:noAutofit/>
          </a:bodyPr>
          <a:lstStyle>
            <a:lvl1pPr marL="0" indent="0" algn="ctr">
              <a:buNone/>
              <a:defRPr sz="1800" i="1">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pic>
        <p:nvPicPr>
          <p:cNvPr id="6"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804" y="16475"/>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p:cNvSpPr>
          <p:nvPr userDrawn="1"/>
        </p:nvSpPr>
        <p:spPr bwMode="white">
          <a:xfrm>
            <a:off x="3257180" y="6344592"/>
            <a:ext cx="2636840" cy="420785"/>
          </a:xfrm>
          <a:custGeom>
            <a:avLst/>
            <a:gdLst>
              <a:gd name="T0" fmla="*/ 0 w 282"/>
              <a:gd name="T1" fmla="*/ 38 h 45"/>
              <a:gd name="T2" fmla="*/ 12 w 282"/>
              <a:gd name="T3" fmla="*/ 26 h 45"/>
              <a:gd name="T4" fmla="*/ 35 w 282"/>
              <a:gd name="T5" fmla="*/ 0 h 45"/>
              <a:gd name="T6" fmla="*/ 247 w 282"/>
              <a:gd name="T7" fmla="*/ 0 h 45"/>
              <a:gd name="T8" fmla="*/ 270 w 282"/>
              <a:gd name="T9" fmla="*/ 26 h 45"/>
              <a:gd name="T10" fmla="*/ 282 w 282"/>
              <a:gd name="T11" fmla="*/ 38 h 45"/>
              <a:gd name="T12" fmla="*/ 139 w 282"/>
              <a:gd name="T13" fmla="*/ 45 h 45"/>
              <a:gd name="T14" fmla="*/ 0 w 282"/>
              <a:gd name="T15" fmla="*/ 38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2" h="45">
                <a:moveTo>
                  <a:pt x="0" y="38"/>
                </a:moveTo>
                <a:cubicBezTo>
                  <a:pt x="5" y="38"/>
                  <a:pt x="9" y="33"/>
                  <a:pt x="12" y="26"/>
                </a:cubicBezTo>
                <a:cubicBezTo>
                  <a:pt x="15" y="19"/>
                  <a:pt x="19" y="0"/>
                  <a:pt x="35" y="0"/>
                </a:cubicBezTo>
                <a:cubicBezTo>
                  <a:pt x="247" y="0"/>
                  <a:pt x="247" y="0"/>
                  <a:pt x="247" y="0"/>
                </a:cubicBezTo>
                <a:cubicBezTo>
                  <a:pt x="262" y="0"/>
                  <a:pt x="267" y="19"/>
                  <a:pt x="270" y="26"/>
                </a:cubicBezTo>
                <a:cubicBezTo>
                  <a:pt x="273" y="33"/>
                  <a:pt x="278" y="38"/>
                  <a:pt x="282" y="38"/>
                </a:cubicBezTo>
                <a:cubicBezTo>
                  <a:pt x="139" y="45"/>
                  <a:pt x="139" y="45"/>
                  <a:pt x="139" y="45"/>
                </a:cubicBezTo>
                <a:lnTo>
                  <a:pt x="0" y="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dirty="0"/>
          </a:p>
        </p:txBody>
      </p:sp>
    </p:spTree>
    <p:extLst>
      <p:ext uri="{BB962C8B-B14F-4D97-AF65-F5344CB8AC3E}">
        <p14:creationId xmlns:p14="http://schemas.microsoft.com/office/powerpoint/2010/main" val="2702818034"/>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9" name="Espace réservé pour une image  18"/>
          <p:cNvSpPr>
            <a:spLocks noGrp="1"/>
          </p:cNvSpPr>
          <p:nvPr>
            <p:ph type="pic" sz="quarter" idx="11"/>
          </p:nvPr>
        </p:nvSpPr>
        <p:spPr>
          <a:xfrm flipH="1" flipV="1">
            <a:off x="201599" y="1266090"/>
            <a:ext cx="4888799" cy="4861318"/>
          </a:xfrm>
          <a:prstGeom prst="round1Rect">
            <a:avLst>
              <a:gd name="adj" fmla="val 4915"/>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7" name="Espace réservé du texte 16"/>
          <p:cNvSpPr>
            <a:spLocks noGrp="1"/>
          </p:cNvSpPr>
          <p:nvPr>
            <p:ph type="body" sz="quarter" idx="10"/>
          </p:nvPr>
        </p:nvSpPr>
        <p:spPr>
          <a:xfrm>
            <a:off x="5187600" y="1275740"/>
            <a:ext cx="3762000" cy="4851521"/>
          </a:xfrm>
          <a:solidFill>
            <a:srgbClr val="00AEC7"/>
          </a:solidFill>
        </p:spPr>
        <p:txBody>
          <a:bodyPr anchor="ctr" anchorCtr="0">
            <a:noAutofit/>
          </a:bodyPr>
          <a:lstStyle>
            <a:lvl1pPr algn="l" defTabSz="457200" rtl="0" eaLnBrk="1" latinLnBrk="0" hangingPunct="1">
              <a:spcBef>
                <a:spcPct val="20000"/>
              </a:spcBef>
              <a:buClr>
                <a:schemeClr val="accent6"/>
              </a:buClr>
              <a:defRPr lang="fr-FR" sz="1600" b="1" kern="1200" dirty="0" smtClean="0">
                <a:solidFill>
                  <a:schemeClr val="bg1"/>
                </a:solidFill>
                <a:latin typeface="Arial" panose="020B0604020202020204" pitchFamily="34" charset="0"/>
                <a:ea typeface="+mn-ea"/>
                <a:cs typeface="+mn-cs"/>
              </a:defRPr>
            </a:lvl1pPr>
            <a:lvl2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2pPr>
            <a:lvl3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3pPr>
            <a:lvl4pPr algn="l" defTabSz="457200" rtl="0" eaLnBrk="1" latinLnBrk="0" hangingPunct="1">
              <a:spcBef>
                <a:spcPct val="20000"/>
              </a:spcBef>
              <a:defRPr lang="fr-FR" sz="1200" b="1" kern="1200" dirty="0" smtClean="0">
                <a:solidFill>
                  <a:schemeClr val="bg1"/>
                </a:solidFill>
                <a:latin typeface="Arial" panose="020B0604020202020204" pitchFamily="34" charset="0"/>
                <a:ea typeface="+mn-ea"/>
                <a:cs typeface="+mn-cs"/>
              </a:defRPr>
            </a:lvl4pPr>
            <a:lvl5pPr algn="l" defTabSz="457200" rtl="0" eaLnBrk="1" latinLnBrk="0" hangingPunct="1">
              <a:spcBef>
                <a:spcPct val="20000"/>
              </a:spcBef>
              <a:defRPr lang="fr-FR" sz="1200" b="1" kern="1200" dirty="0">
                <a:solidFill>
                  <a:schemeClr val="bg1"/>
                </a:solidFill>
                <a:latin typeface="Arial" panose="020B0604020202020204" pitchFamily="34" charset="0"/>
                <a:ea typeface="+mn-ea"/>
                <a:cs typeface="+mn-cs"/>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titre 1"/>
          <p:cNvSpPr>
            <a:spLocks noGrp="1"/>
          </p:cNvSpPr>
          <p:nvPr>
            <p:ph type="title"/>
          </p:nvPr>
        </p:nvSpPr>
        <p:spPr>
          <a:xfrm>
            <a:off x="201600" y="201600"/>
            <a:ext cx="8748000" cy="972172"/>
          </a:xfrm>
          <a:prstGeom prst="round1Rect">
            <a:avLst>
              <a:gd name="adj"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0"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28917581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599" y="1930400"/>
            <a:ext cx="7936089"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32412460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Deux contenus">
    <p:spTree>
      <p:nvGrpSpPr>
        <p:cNvPr id="1" name=""/>
        <p:cNvGrpSpPr/>
        <p:nvPr/>
      </p:nvGrpSpPr>
      <p:grpSpPr>
        <a:xfrm>
          <a:off x="0" y="0"/>
          <a:ext cx="0" cy="0"/>
          <a:chOff x="0" y="0"/>
          <a:chExt cx="0" cy="0"/>
        </a:xfrm>
      </p:grpSpPr>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884610" y="2657231"/>
            <a:ext cx="3778303" cy="3574236"/>
          </a:xfrm>
        </p:spPr>
        <p:txBody>
          <a:bodyPr>
            <a:normAutofit/>
          </a:bodyPr>
          <a:lstStyle>
            <a:lvl1pPr>
              <a:defRPr sz="800"/>
            </a:lvl1pPr>
          </a:lstStyle>
          <a:p>
            <a:endParaRPr lang="fr-FR"/>
          </a:p>
        </p:txBody>
      </p:sp>
      <p:sp>
        <p:nvSpPr>
          <p:cNvPr id="10" name="Espace réservé du texte 9"/>
          <p:cNvSpPr>
            <a:spLocks noGrp="1"/>
          </p:cNvSpPr>
          <p:nvPr>
            <p:ph type="body" sz="quarter" idx="11"/>
          </p:nvPr>
        </p:nvSpPr>
        <p:spPr>
          <a:xfrm>
            <a:off x="66648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3" name="Espace réservé du texte 9"/>
          <p:cNvSpPr>
            <a:spLocks noGrp="1"/>
          </p:cNvSpPr>
          <p:nvPr>
            <p:ph type="body" sz="quarter" idx="12"/>
          </p:nvPr>
        </p:nvSpPr>
        <p:spPr>
          <a:xfrm>
            <a:off x="488461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4" name="Espace réservé du graphique 2"/>
          <p:cNvSpPr>
            <a:spLocks noGrp="1"/>
          </p:cNvSpPr>
          <p:nvPr>
            <p:ph type="chart" sz="quarter" idx="13"/>
          </p:nvPr>
        </p:nvSpPr>
        <p:spPr>
          <a:xfrm>
            <a:off x="666480" y="2657231"/>
            <a:ext cx="3202135" cy="3574236"/>
          </a:xfrm>
        </p:spPr>
        <p:txBody>
          <a:bodyPr>
            <a:normAutofit/>
          </a:bodyPr>
          <a:lstStyle>
            <a:lvl1pPr>
              <a:defRPr sz="800"/>
            </a:lvl1pPr>
          </a:lstStyle>
          <a:p>
            <a:endParaRPr lang="fr-FR" dirty="0"/>
          </a:p>
        </p:txBody>
      </p:sp>
      <p:sp>
        <p:nvSpPr>
          <p:cNvPr id="9"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1"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1451529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600" y="1930400"/>
            <a:ext cx="3978276"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767385" y="1930401"/>
            <a:ext cx="3778303" cy="4301066"/>
          </a:xfrm>
        </p:spPr>
        <p:txBody>
          <a:bodyPr>
            <a:normAutofit/>
          </a:bodyPr>
          <a:lstStyle>
            <a:lvl1pPr>
              <a:defRPr sz="800"/>
            </a:lvl1pPr>
          </a:lstStyle>
          <a:p>
            <a:endParaRPr lang="fr-FR"/>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32014067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Deux contenus">
    <p:spTree>
      <p:nvGrpSpPr>
        <p:cNvPr id="1" name=""/>
        <p:cNvGrpSpPr/>
        <p:nvPr/>
      </p:nvGrpSpPr>
      <p:grpSpPr>
        <a:xfrm>
          <a:off x="0" y="0"/>
          <a:ext cx="0" cy="0"/>
          <a:chOff x="0" y="0"/>
          <a:chExt cx="0" cy="0"/>
        </a:xfrm>
      </p:grpSpPr>
      <p:sp>
        <p:nvSpPr>
          <p:cNvPr id="4"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6"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8906759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mage avec légende">
    <p:bg>
      <p:bgRef idx="1001">
        <a:schemeClr val="bg1"/>
      </p:bgRef>
    </p:bg>
    <p:spTree>
      <p:nvGrpSpPr>
        <p:cNvPr id="1" name=""/>
        <p:cNvGrpSpPr/>
        <p:nvPr/>
      </p:nvGrpSpPr>
      <p:grpSpPr>
        <a:xfrm>
          <a:off x="0" y="0"/>
          <a:ext cx="0" cy="0"/>
          <a:chOff x="0" y="0"/>
          <a:chExt cx="0" cy="0"/>
        </a:xfrm>
      </p:grpSpPr>
      <p:sp>
        <p:nvSpPr>
          <p:cNvPr id="10" name="Arrondir un rectangle avec un coin diagonal 9"/>
          <p:cNvSpPr/>
          <p:nvPr userDrawn="1"/>
        </p:nvSpPr>
        <p:spPr>
          <a:xfrm>
            <a:off x="201600" y="201600"/>
            <a:ext cx="8748000" cy="6492138"/>
          </a:xfrm>
          <a:prstGeom prst="round2DiagRect">
            <a:avLst>
              <a:gd name="adj1" fmla="val 0"/>
              <a:gd name="adj2" fmla="val 5243"/>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re 1"/>
          <p:cNvSpPr>
            <a:spLocks noGrp="1"/>
          </p:cNvSpPr>
          <p:nvPr>
            <p:ph type="title"/>
          </p:nvPr>
        </p:nvSpPr>
        <p:spPr>
          <a:xfrm>
            <a:off x="1844675" y="2805817"/>
            <a:ext cx="5486400" cy="566738"/>
          </a:xfrm>
          <a:prstGeom prst="rect">
            <a:avLst/>
          </a:prstGeom>
          <a:noFill/>
        </p:spPr>
        <p:txBody>
          <a:bodyPr anchor="b">
            <a:noAutofit/>
          </a:bodyPr>
          <a:lstStyle>
            <a:lvl1pPr marL="0" indent="0" algn="ctr">
              <a:defRPr sz="2800" b="1">
                <a:solidFill>
                  <a:schemeClr val="bg1"/>
                </a:solidFill>
              </a:defRPr>
            </a:lvl1pPr>
          </a:lstStyle>
          <a:p>
            <a:r>
              <a:rPr lang="fr-FR" dirty="0" smtClean="0"/>
              <a:t>Cliquez et modifiez le titre</a:t>
            </a:r>
            <a:endParaRPr lang="fr-FR" dirty="0"/>
          </a:p>
        </p:txBody>
      </p:sp>
      <p:sp>
        <p:nvSpPr>
          <p:cNvPr id="4" name="Espace réservé du texte 3"/>
          <p:cNvSpPr>
            <a:spLocks noGrp="1"/>
          </p:cNvSpPr>
          <p:nvPr>
            <p:ph type="body" sz="half" idx="2"/>
          </p:nvPr>
        </p:nvSpPr>
        <p:spPr>
          <a:xfrm>
            <a:off x="1844675" y="3474156"/>
            <a:ext cx="5486400" cy="804862"/>
          </a:xfrm>
        </p:spPr>
        <p:txBody>
          <a:bodyPr>
            <a:noAutofit/>
          </a:bodyPr>
          <a:lstStyle>
            <a:lvl1pPr marL="0" indent="0" algn="ctr">
              <a:buNone/>
              <a:defRPr sz="1800" i="1">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pic>
        <p:nvPicPr>
          <p:cNvPr id="6"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6475"/>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6"/>
          <p:cNvSpPr>
            <a:spLocks/>
          </p:cNvSpPr>
          <p:nvPr userDrawn="1"/>
        </p:nvSpPr>
        <p:spPr bwMode="white">
          <a:xfrm>
            <a:off x="3257180" y="6344592"/>
            <a:ext cx="2636840" cy="420785"/>
          </a:xfrm>
          <a:custGeom>
            <a:avLst/>
            <a:gdLst>
              <a:gd name="T0" fmla="*/ 0 w 282"/>
              <a:gd name="T1" fmla="*/ 38 h 45"/>
              <a:gd name="T2" fmla="*/ 12 w 282"/>
              <a:gd name="T3" fmla="*/ 26 h 45"/>
              <a:gd name="T4" fmla="*/ 35 w 282"/>
              <a:gd name="T5" fmla="*/ 0 h 45"/>
              <a:gd name="T6" fmla="*/ 247 w 282"/>
              <a:gd name="T7" fmla="*/ 0 h 45"/>
              <a:gd name="T8" fmla="*/ 270 w 282"/>
              <a:gd name="T9" fmla="*/ 26 h 45"/>
              <a:gd name="T10" fmla="*/ 282 w 282"/>
              <a:gd name="T11" fmla="*/ 38 h 45"/>
              <a:gd name="T12" fmla="*/ 139 w 282"/>
              <a:gd name="T13" fmla="*/ 45 h 45"/>
              <a:gd name="T14" fmla="*/ 0 w 282"/>
              <a:gd name="T15" fmla="*/ 38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2" h="45">
                <a:moveTo>
                  <a:pt x="0" y="38"/>
                </a:moveTo>
                <a:cubicBezTo>
                  <a:pt x="5" y="38"/>
                  <a:pt x="9" y="33"/>
                  <a:pt x="12" y="26"/>
                </a:cubicBezTo>
                <a:cubicBezTo>
                  <a:pt x="15" y="19"/>
                  <a:pt x="19" y="0"/>
                  <a:pt x="35" y="0"/>
                </a:cubicBezTo>
                <a:cubicBezTo>
                  <a:pt x="247" y="0"/>
                  <a:pt x="247" y="0"/>
                  <a:pt x="247" y="0"/>
                </a:cubicBezTo>
                <a:cubicBezTo>
                  <a:pt x="262" y="0"/>
                  <a:pt x="267" y="19"/>
                  <a:pt x="270" y="26"/>
                </a:cubicBezTo>
                <a:cubicBezTo>
                  <a:pt x="273" y="33"/>
                  <a:pt x="278" y="38"/>
                  <a:pt x="282" y="38"/>
                </a:cubicBezTo>
                <a:cubicBezTo>
                  <a:pt x="139" y="45"/>
                  <a:pt x="139" y="45"/>
                  <a:pt x="139" y="45"/>
                </a:cubicBezTo>
                <a:lnTo>
                  <a:pt x="0" y="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dirty="0"/>
          </a:p>
        </p:txBody>
      </p:sp>
    </p:spTree>
    <p:extLst>
      <p:ext uri="{BB962C8B-B14F-4D97-AF65-F5344CB8AC3E}">
        <p14:creationId xmlns:p14="http://schemas.microsoft.com/office/powerpoint/2010/main" val="2851787754"/>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11" name="Arrondir un rectangle à un seul coin 10"/>
          <p:cNvSpPr/>
          <p:nvPr userDrawn="1"/>
        </p:nvSpPr>
        <p:spPr>
          <a:xfrm flipH="1" flipV="1">
            <a:off x="201600" y="1501775"/>
            <a:ext cx="8748000" cy="5191963"/>
          </a:xfrm>
          <a:prstGeom prst="round1Rect">
            <a:avLst>
              <a:gd name="adj" fmla="val 7152"/>
            </a:avLst>
          </a:prstGeom>
          <a:solidFill>
            <a:srgbClr val="58585A"/>
          </a:solidFill>
          <a:ln>
            <a:noFill/>
          </a:ln>
        </p:spPr>
        <p:txBody>
          <a:bodyPr vert="horz" lIns="91440" tIns="45720" rIns="91440" bIns="45720" rtlCol="0">
            <a:normAutofit/>
          </a:bodyPr>
          <a:lstStyle/>
          <a:p>
            <a:pPr marL="180975" lvl="0" indent="-180975">
              <a:spcBef>
                <a:spcPct val="20000"/>
              </a:spcBef>
              <a:buClr>
                <a:schemeClr val="tx2"/>
              </a:buClr>
              <a:buSzPct val="60000"/>
              <a:buFont typeface="Courier New" panose="02070309020205020404" pitchFamily="49" charset="0"/>
              <a:buChar char="o"/>
            </a:pPr>
            <a:endParaRPr lang="fr-FR" sz="2400" dirty="0">
              <a:latin typeface="Arial" panose="020B0604020202020204" pitchFamily="34" charset="0"/>
            </a:endParaRPr>
          </a:p>
        </p:txBody>
      </p:sp>
      <p:sp>
        <p:nvSpPr>
          <p:cNvPr id="8" name="Espace réservé du texte 7"/>
          <p:cNvSpPr>
            <a:spLocks noGrp="1"/>
          </p:cNvSpPr>
          <p:nvPr>
            <p:ph type="body" sz="quarter" idx="13" hasCustomPrompt="1"/>
          </p:nvPr>
        </p:nvSpPr>
        <p:spPr>
          <a:xfrm>
            <a:off x="201600" y="1501775"/>
            <a:ext cx="8718550" cy="5191963"/>
          </a:xfrm>
        </p:spPr>
        <p:txBody>
          <a:bodyPr anchor="ctr" anchorCtr="0">
            <a:normAutofit/>
          </a:bodyPr>
          <a:lstStyle>
            <a:lvl1pPr marL="269875" indent="0" algn="l">
              <a:buNone/>
              <a:defRPr sz="2000" i="1">
                <a:solidFill>
                  <a:schemeClr val="bg1"/>
                </a:solidFill>
              </a:defRPr>
            </a:lvl1pPr>
            <a:lvl2pPr marL="457200" indent="0" algn="l">
              <a:buNone/>
              <a:defRPr sz="1800" i="1">
                <a:solidFill>
                  <a:schemeClr val="bg1"/>
                </a:solidFill>
              </a:defRPr>
            </a:lvl2pPr>
            <a:lvl3pPr marL="914400" indent="0" algn="l">
              <a:buNone/>
              <a:defRPr sz="1600" i="1">
                <a:solidFill>
                  <a:schemeClr val="bg1"/>
                </a:solidFill>
              </a:defRPr>
            </a:lvl3pPr>
            <a:lvl4pPr marL="1371600" indent="0" algn="l">
              <a:buNone/>
              <a:defRPr sz="1400" i="1">
                <a:solidFill>
                  <a:schemeClr val="bg1"/>
                </a:solidFill>
              </a:defRPr>
            </a:lvl4pPr>
            <a:lvl5pPr marL="1828800" indent="0" algn="l">
              <a:buNone/>
              <a:defRPr sz="1400" i="1">
                <a:solidFill>
                  <a:schemeClr val="bg1"/>
                </a:solidFill>
              </a:defRPr>
            </a:lvl5pPr>
          </a:lstStyle>
          <a:p>
            <a:pPr lvl="0"/>
            <a:r>
              <a:rPr lang="fr-FR" dirty="0" smtClean="0"/>
              <a:t>	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a:xfrm>
            <a:off x="6701685" y="6400065"/>
            <a:ext cx="2133600" cy="365125"/>
          </a:xfrm>
          <a:prstGeom prst="rect">
            <a:avLst/>
          </a:prstGeom>
        </p:spPr>
        <p:txBody>
          <a:bodyPr/>
          <a:lstStyle>
            <a:lvl1pPr>
              <a:defRPr>
                <a:solidFill>
                  <a:schemeClr val="bg1"/>
                </a:solidFill>
              </a:defRPr>
            </a:lvl1pPr>
          </a:lstStyle>
          <a:p>
            <a:fld id="{B176D8CF-CB63-3F46-849E-14D1C99437C2}" type="slidenum">
              <a:rPr lang="fr-FR" smtClean="0"/>
              <a:pPr/>
              <a:t>‹N°›</a:t>
            </a:fld>
            <a:endParaRPr lang="fr-FR" dirty="0"/>
          </a:p>
        </p:txBody>
      </p:sp>
      <p:pic>
        <p:nvPicPr>
          <p:cNvPr id="7"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accent4"/>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2859695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2" name="Espace réservé pour une image  18"/>
          <p:cNvSpPr>
            <a:spLocks noGrp="1"/>
          </p:cNvSpPr>
          <p:nvPr>
            <p:ph type="pic" sz="quarter" idx="11"/>
          </p:nvPr>
        </p:nvSpPr>
        <p:spPr>
          <a:xfrm flipH="1" flipV="1">
            <a:off x="201599" y="1502537"/>
            <a:ext cx="8748000" cy="5191200"/>
          </a:xfrm>
          <a:prstGeom prst="round1Rect">
            <a:avLst>
              <a:gd name="adj" fmla="val 7926"/>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6" name="Espace réservé du texte 15"/>
          <p:cNvSpPr>
            <a:spLocks noGrp="1"/>
          </p:cNvSpPr>
          <p:nvPr>
            <p:ph type="body" sz="quarter" idx="14"/>
          </p:nvPr>
        </p:nvSpPr>
        <p:spPr>
          <a:xfrm>
            <a:off x="2438396" y="4313059"/>
            <a:ext cx="5971999" cy="1828800"/>
          </a:xfrm>
        </p:spPr>
        <p:txBody>
          <a:bodyPr anchor="b" anchorCtr="0">
            <a:noAutofit/>
          </a:bodyPr>
          <a:lstStyle>
            <a:lvl1pPr algn="r">
              <a:defRPr sz="1600" i="1">
                <a:solidFill>
                  <a:schemeClr val="bg1"/>
                </a:solidFill>
              </a:defRPr>
            </a:lvl1pPr>
            <a:lvl2pPr algn="r">
              <a:defRPr sz="1400" i="1">
                <a:solidFill>
                  <a:schemeClr val="bg1"/>
                </a:solidFill>
              </a:defRPr>
            </a:lvl2pPr>
            <a:lvl3pPr algn="r">
              <a:defRPr sz="1200" i="1">
                <a:solidFill>
                  <a:schemeClr val="bg1"/>
                </a:solidFill>
              </a:defRPr>
            </a:lvl3pPr>
            <a:lvl4pPr algn="r">
              <a:defRPr sz="1100" i="1">
                <a:solidFill>
                  <a:schemeClr val="bg1"/>
                </a:solidFill>
              </a:defRPr>
            </a:lvl4pPr>
            <a:lvl5pPr algn="r">
              <a:defRPr sz="11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7" name="Picture 3" descr="C:\Users\griffet.anne\Desktop\veolia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accent4"/>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142999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9" name="Espace réservé pour une image  18"/>
          <p:cNvSpPr>
            <a:spLocks noGrp="1"/>
          </p:cNvSpPr>
          <p:nvPr>
            <p:ph type="pic" sz="quarter" idx="11"/>
          </p:nvPr>
        </p:nvSpPr>
        <p:spPr>
          <a:xfrm flipH="1" flipV="1">
            <a:off x="201599" y="1266090"/>
            <a:ext cx="4888799" cy="4861318"/>
          </a:xfrm>
          <a:prstGeom prst="round1Rect">
            <a:avLst>
              <a:gd name="adj" fmla="val 4915"/>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7" name="Espace réservé du texte 16"/>
          <p:cNvSpPr>
            <a:spLocks noGrp="1"/>
          </p:cNvSpPr>
          <p:nvPr>
            <p:ph type="body" sz="quarter" idx="10"/>
          </p:nvPr>
        </p:nvSpPr>
        <p:spPr>
          <a:xfrm>
            <a:off x="5187600" y="1275740"/>
            <a:ext cx="3762000" cy="4851521"/>
          </a:xfrm>
          <a:solidFill>
            <a:srgbClr val="00AEC7"/>
          </a:solidFill>
        </p:spPr>
        <p:txBody>
          <a:bodyPr anchor="ctr" anchorCtr="0">
            <a:noAutofit/>
          </a:bodyPr>
          <a:lstStyle>
            <a:lvl1pPr algn="l" defTabSz="457200" rtl="0" eaLnBrk="1" latinLnBrk="0" hangingPunct="1">
              <a:spcBef>
                <a:spcPct val="20000"/>
              </a:spcBef>
              <a:buClr>
                <a:schemeClr val="accent6"/>
              </a:buClr>
              <a:defRPr lang="fr-FR" sz="1600" b="1" kern="1200" dirty="0" smtClean="0">
                <a:solidFill>
                  <a:schemeClr val="bg1"/>
                </a:solidFill>
                <a:latin typeface="Arial" panose="020B0604020202020204" pitchFamily="34" charset="0"/>
                <a:ea typeface="+mn-ea"/>
                <a:cs typeface="+mn-cs"/>
              </a:defRPr>
            </a:lvl1pPr>
            <a:lvl2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2pPr>
            <a:lvl3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3pPr>
            <a:lvl4pPr algn="l" defTabSz="457200" rtl="0" eaLnBrk="1" latinLnBrk="0" hangingPunct="1">
              <a:spcBef>
                <a:spcPct val="20000"/>
              </a:spcBef>
              <a:defRPr lang="fr-FR" sz="1200" b="1" kern="1200" dirty="0" smtClean="0">
                <a:solidFill>
                  <a:schemeClr val="bg1"/>
                </a:solidFill>
                <a:latin typeface="Arial" panose="020B0604020202020204" pitchFamily="34" charset="0"/>
                <a:ea typeface="+mn-ea"/>
                <a:cs typeface="+mn-cs"/>
              </a:defRPr>
            </a:lvl4pPr>
            <a:lvl5pPr algn="l" defTabSz="457200" rtl="0" eaLnBrk="1" latinLnBrk="0" hangingPunct="1">
              <a:spcBef>
                <a:spcPct val="20000"/>
              </a:spcBef>
              <a:defRPr lang="fr-FR" sz="1200" b="1" kern="1200" dirty="0">
                <a:solidFill>
                  <a:schemeClr val="bg1"/>
                </a:solidFill>
                <a:latin typeface="Arial" panose="020B0604020202020204" pitchFamily="34" charset="0"/>
                <a:ea typeface="+mn-ea"/>
                <a:cs typeface="+mn-cs"/>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titre 1"/>
          <p:cNvSpPr>
            <a:spLocks noGrp="1"/>
          </p:cNvSpPr>
          <p:nvPr>
            <p:ph type="title"/>
          </p:nvPr>
        </p:nvSpPr>
        <p:spPr>
          <a:xfrm>
            <a:off x="201600" y="201600"/>
            <a:ext cx="8748000" cy="972172"/>
          </a:xfrm>
          <a:prstGeom prst="round1Rect">
            <a:avLst>
              <a:gd name="adj" fmla="val 50000"/>
            </a:avLst>
          </a:prstGeom>
          <a:solidFill>
            <a:schemeClr val="accent4"/>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0"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11785026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599" y="1930400"/>
            <a:ext cx="7936089"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4"/>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1366520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11" name="Arrondir un rectangle à un seul coin 10"/>
          <p:cNvSpPr/>
          <p:nvPr userDrawn="1"/>
        </p:nvSpPr>
        <p:spPr>
          <a:xfrm flipH="1" flipV="1">
            <a:off x="201600" y="1501775"/>
            <a:ext cx="8748000" cy="5191963"/>
          </a:xfrm>
          <a:prstGeom prst="round1Rect">
            <a:avLst>
              <a:gd name="adj" fmla="val 7152"/>
            </a:avLst>
          </a:prstGeom>
          <a:solidFill>
            <a:srgbClr val="58585A"/>
          </a:solidFill>
          <a:ln>
            <a:noFill/>
          </a:ln>
        </p:spPr>
        <p:txBody>
          <a:bodyPr vert="horz" lIns="91440" tIns="45720" rIns="91440" bIns="45720" rtlCol="0">
            <a:normAutofit/>
          </a:bodyPr>
          <a:lstStyle/>
          <a:p>
            <a:pPr marL="180975" lvl="0" indent="-180975">
              <a:spcBef>
                <a:spcPct val="20000"/>
              </a:spcBef>
              <a:buClr>
                <a:schemeClr val="tx2"/>
              </a:buClr>
              <a:buSzPct val="60000"/>
              <a:buFont typeface="Courier New" panose="02070309020205020404" pitchFamily="49" charset="0"/>
              <a:buChar char="o"/>
            </a:pPr>
            <a:endParaRPr lang="fr-FR" sz="2400" dirty="0">
              <a:latin typeface="Arial" panose="020B0604020202020204" pitchFamily="34" charset="0"/>
            </a:endParaRPr>
          </a:p>
        </p:txBody>
      </p:sp>
      <p:pic>
        <p:nvPicPr>
          <p:cNvPr id="7"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8" name="Espace réservé du texte 7"/>
          <p:cNvSpPr>
            <a:spLocks noGrp="1"/>
          </p:cNvSpPr>
          <p:nvPr>
            <p:ph type="body" sz="quarter" idx="13" hasCustomPrompt="1"/>
          </p:nvPr>
        </p:nvSpPr>
        <p:spPr>
          <a:xfrm>
            <a:off x="201600" y="1501775"/>
            <a:ext cx="8718550" cy="5191963"/>
          </a:xfrm>
        </p:spPr>
        <p:txBody>
          <a:bodyPr anchor="ctr" anchorCtr="0">
            <a:normAutofit/>
          </a:bodyPr>
          <a:lstStyle>
            <a:lvl1pPr marL="269875" indent="0" algn="l">
              <a:buNone/>
              <a:defRPr sz="2000" i="1">
                <a:solidFill>
                  <a:schemeClr val="bg1"/>
                </a:solidFill>
              </a:defRPr>
            </a:lvl1pPr>
            <a:lvl2pPr marL="457200" indent="0" algn="l">
              <a:buNone/>
              <a:defRPr sz="1800" i="1">
                <a:solidFill>
                  <a:schemeClr val="bg1"/>
                </a:solidFill>
              </a:defRPr>
            </a:lvl2pPr>
            <a:lvl3pPr marL="914400" indent="0" algn="l">
              <a:buNone/>
              <a:defRPr sz="1600" i="1">
                <a:solidFill>
                  <a:schemeClr val="bg1"/>
                </a:solidFill>
              </a:defRPr>
            </a:lvl3pPr>
            <a:lvl4pPr marL="1371600" indent="0" algn="l">
              <a:buNone/>
              <a:defRPr sz="1400" i="1">
                <a:solidFill>
                  <a:schemeClr val="bg1"/>
                </a:solidFill>
              </a:defRPr>
            </a:lvl4pPr>
            <a:lvl5pPr marL="1828800" indent="0" algn="l">
              <a:buNone/>
              <a:defRPr sz="1400" i="1">
                <a:solidFill>
                  <a:schemeClr val="bg1"/>
                </a:solidFill>
              </a:defRPr>
            </a:lvl5pPr>
          </a:lstStyle>
          <a:p>
            <a:pPr lvl="0"/>
            <a:r>
              <a:rPr lang="fr-FR" dirty="0" smtClean="0"/>
              <a:t>	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p:txBody>
          <a:bodyPr/>
          <a:lstStyle>
            <a:lvl1pPr>
              <a:defRPr>
                <a:solidFill>
                  <a:schemeClr val="bg1"/>
                </a:solidFill>
              </a:defRPr>
            </a:lvl1pPr>
          </a:lstStyle>
          <a:p>
            <a:fld id="{B176D8CF-CB63-3F46-849E-14D1C99437C2}" type="slidenum">
              <a:rPr lang="fr-FR" smtClean="0"/>
              <a:pPr/>
              <a:t>‹N°›</a:t>
            </a:fld>
            <a:endParaRPr lang="fr-FR" dirty="0"/>
          </a:p>
        </p:txBody>
      </p:sp>
      <p:sp>
        <p:nvSpPr>
          <p:cNvPr id="2" name="Titre 1"/>
          <p:cNvSpPr>
            <a:spLocks noGrp="1"/>
          </p:cNvSpPr>
          <p:nvPr>
            <p:ph type="title"/>
          </p:nvPr>
        </p:nvSpPr>
        <p:spPr>
          <a:xfrm>
            <a:off x="201599" y="200174"/>
            <a:ext cx="8748000" cy="1217464"/>
          </a:xfrm>
          <a:prstGeom prst="round1Rect">
            <a:avLst>
              <a:gd name="adj" fmla="val 28673"/>
            </a:avLst>
          </a:prstGeom>
          <a:solidFill>
            <a:schemeClr val="accent1"/>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40623550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_Deux contenus">
    <p:spTree>
      <p:nvGrpSpPr>
        <p:cNvPr id="1" name=""/>
        <p:cNvGrpSpPr/>
        <p:nvPr/>
      </p:nvGrpSpPr>
      <p:grpSpPr>
        <a:xfrm>
          <a:off x="0" y="0"/>
          <a:ext cx="0" cy="0"/>
          <a:chOff x="0" y="0"/>
          <a:chExt cx="0" cy="0"/>
        </a:xfrm>
      </p:grpSpPr>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4"/>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884610" y="2657231"/>
            <a:ext cx="3778303" cy="3574236"/>
          </a:xfrm>
        </p:spPr>
        <p:txBody>
          <a:bodyPr>
            <a:normAutofit/>
          </a:bodyPr>
          <a:lstStyle>
            <a:lvl1pPr>
              <a:defRPr sz="900"/>
            </a:lvl1pPr>
          </a:lstStyle>
          <a:p>
            <a:endParaRPr lang="fr-FR"/>
          </a:p>
        </p:txBody>
      </p:sp>
      <p:sp>
        <p:nvSpPr>
          <p:cNvPr id="10" name="Espace réservé du texte 9"/>
          <p:cNvSpPr>
            <a:spLocks noGrp="1"/>
          </p:cNvSpPr>
          <p:nvPr>
            <p:ph type="body" sz="quarter" idx="11"/>
          </p:nvPr>
        </p:nvSpPr>
        <p:spPr>
          <a:xfrm>
            <a:off x="66648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3" name="Espace réservé du texte 9"/>
          <p:cNvSpPr>
            <a:spLocks noGrp="1"/>
          </p:cNvSpPr>
          <p:nvPr>
            <p:ph type="body" sz="quarter" idx="12"/>
          </p:nvPr>
        </p:nvSpPr>
        <p:spPr>
          <a:xfrm>
            <a:off x="488461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4" name="Espace réservé du graphique 2"/>
          <p:cNvSpPr>
            <a:spLocks noGrp="1"/>
          </p:cNvSpPr>
          <p:nvPr>
            <p:ph type="chart" sz="quarter" idx="13"/>
          </p:nvPr>
        </p:nvSpPr>
        <p:spPr>
          <a:xfrm>
            <a:off x="666480" y="2657231"/>
            <a:ext cx="3202135" cy="3574236"/>
          </a:xfrm>
        </p:spPr>
        <p:txBody>
          <a:bodyPr>
            <a:normAutofit/>
          </a:bodyPr>
          <a:lstStyle>
            <a:lvl1pPr>
              <a:defRPr sz="900"/>
            </a:lvl1pPr>
          </a:lstStyle>
          <a:p>
            <a:endParaRPr lang="fr-FR" dirty="0"/>
          </a:p>
        </p:txBody>
      </p:sp>
      <p:sp>
        <p:nvSpPr>
          <p:cNvPr id="9"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1"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14515296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600" y="1930400"/>
            <a:ext cx="3978276"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4"/>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767385" y="1930401"/>
            <a:ext cx="3778303" cy="4301066"/>
          </a:xfrm>
        </p:spPr>
        <p:txBody>
          <a:bodyPr>
            <a:normAutofit/>
          </a:bodyPr>
          <a:lstStyle>
            <a:lvl1pPr>
              <a:defRPr sz="600"/>
            </a:lvl1pPr>
          </a:lstStyle>
          <a:p>
            <a:endParaRPr lang="fr-FR"/>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41872363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Deux contenus">
    <p:spTree>
      <p:nvGrpSpPr>
        <p:cNvPr id="1" name=""/>
        <p:cNvGrpSpPr/>
        <p:nvPr/>
      </p:nvGrpSpPr>
      <p:grpSpPr>
        <a:xfrm>
          <a:off x="0" y="0"/>
          <a:ext cx="0" cy="0"/>
          <a:chOff x="0" y="0"/>
          <a:chExt cx="0" cy="0"/>
        </a:xfrm>
      </p:grpSpPr>
      <p:sp>
        <p:nvSpPr>
          <p:cNvPr id="4"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4"/>
          </a:solidFill>
        </p:spPr>
        <p:txBody>
          <a:bodyPr vert="horz" lIns="91440" tIns="45720" rIns="91440" bIns="45720" rtlCol="0" anchor="ctr">
            <a:normAutofit/>
          </a:bodyPr>
          <a:lstStyle/>
          <a:p>
            <a:r>
              <a:rPr lang="fr-FR" dirty="0" smtClean="0"/>
              <a:t>Cliquez et modifiez le titre</a:t>
            </a:r>
            <a:endParaRPr lang="fr-FR" dirty="0"/>
          </a:p>
        </p:txBody>
      </p:sp>
      <p:sp>
        <p:nvSpPr>
          <p:cNvPr id="6"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19030123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mage avec légende">
    <p:bg>
      <p:bgRef idx="1001">
        <a:schemeClr val="bg1"/>
      </p:bgRef>
    </p:bg>
    <p:spTree>
      <p:nvGrpSpPr>
        <p:cNvPr id="1" name=""/>
        <p:cNvGrpSpPr/>
        <p:nvPr/>
      </p:nvGrpSpPr>
      <p:grpSpPr>
        <a:xfrm>
          <a:off x="0" y="0"/>
          <a:ext cx="0" cy="0"/>
          <a:chOff x="0" y="0"/>
          <a:chExt cx="0" cy="0"/>
        </a:xfrm>
      </p:grpSpPr>
      <p:sp>
        <p:nvSpPr>
          <p:cNvPr id="10" name="Arrondir un rectangle avec un coin diagonal 9"/>
          <p:cNvSpPr/>
          <p:nvPr userDrawn="1"/>
        </p:nvSpPr>
        <p:spPr>
          <a:xfrm>
            <a:off x="201600" y="201600"/>
            <a:ext cx="8748000" cy="6492138"/>
          </a:xfrm>
          <a:prstGeom prst="round2DiagRect">
            <a:avLst>
              <a:gd name="adj1" fmla="val 0"/>
              <a:gd name="adj2" fmla="val 5243"/>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re 1"/>
          <p:cNvSpPr>
            <a:spLocks noGrp="1"/>
          </p:cNvSpPr>
          <p:nvPr>
            <p:ph type="title"/>
          </p:nvPr>
        </p:nvSpPr>
        <p:spPr>
          <a:xfrm>
            <a:off x="1844675" y="2805817"/>
            <a:ext cx="5486400" cy="566738"/>
          </a:xfrm>
          <a:prstGeom prst="rect">
            <a:avLst/>
          </a:prstGeom>
          <a:noFill/>
        </p:spPr>
        <p:txBody>
          <a:bodyPr anchor="b">
            <a:noAutofit/>
          </a:bodyPr>
          <a:lstStyle>
            <a:lvl1pPr marL="0" indent="0" algn="ctr">
              <a:defRPr sz="2800" b="1">
                <a:solidFill>
                  <a:schemeClr val="bg1"/>
                </a:solidFill>
              </a:defRPr>
            </a:lvl1pPr>
          </a:lstStyle>
          <a:p>
            <a:r>
              <a:rPr lang="fr-FR" dirty="0" smtClean="0"/>
              <a:t>Cliquez et modifiez le titre</a:t>
            </a:r>
            <a:endParaRPr lang="fr-FR" dirty="0"/>
          </a:p>
        </p:txBody>
      </p:sp>
      <p:sp>
        <p:nvSpPr>
          <p:cNvPr id="4" name="Espace réservé du texte 3"/>
          <p:cNvSpPr>
            <a:spLocks noGrp="1"/>
          </p:cNvSpPr>
          <p:nvPr>
            <p:ph type="body" sz="half" idx="2"/>
          </p:nvPr>
        </p:nvSpPr>
        <p:spPr>
          <a:xfrm>
            <a:off x="1844675" y="3474156"/>
            <a:ext cx="5486400" cy="804862"/>
          </a:xfrm>
        </p:spPr>
        <p:txBody>
          <a:bodyPr>
            <a:noAutofit/>
          </a:bodyPr>
          <a:lstStyle>
            <a:lvl1pPr marL="0" indent="0" algn="ctr">
              <a:buNone/>
              <a:defRPr sz="1800" i="1">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pic>
        <p:nvPicPr>
          <p:cNvPr id="6"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6475"/>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6"/>
          <p:cNvSpPr>
            <a:spLocks/>
          </p:cNvSpPr>
          <p:nvPr userDrawn="1"/>
        </p:nvSpPr>
        <p:spPr bwMode="white">
          <a:xfrm>
            <a:off x="3257180" y="6344592"/>
            <a:ext cx="2636840" cy="420785"/>
          </a:xfrm>
          <a:custGeom>
            <a:avLst/>
            <a:gdLst>
              <a:gd name="T0" fmla="*/ 0 w 282"/>
              <a:gd name="T1" fmla="*/ 38 h 45"/>
              <a:gd name="T2" fmla="*/ 12 w 282"/>
              <a:gd name="T3" fmla="*/ 26 h 45"/>
              <a:gd name="T4" fmla="*/ 35 w 282"/>
              <a:gd name="T5" fmla="*/ 0 h 45"/>
              <a:gd name="T6" fmla="*/ 247 w 282"/>
              <a:gd name="T7" fmla="*/ 0 h 45"/>
              <a:gd name="T8" fmla="*/ 270 w 282"/>
              <a:gd name="T9" fmla="*/ 26 h 45"/>
              <a:gd name="T10" fmla="*/ 282 w 282"/>
              <a:gd name="T11" fmla="*/ 38 h 45"/>
              <a:gd name="T12" fmla="*/ 139 w 282"/>
              <a:gd name="T13" fmla="*/ 45 h 45"/>
              <a:gd name="T14" fmla="*/ 0 w 282"/>
              <a:gd name="T15" fmla="*/ 38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2" h="45">
                <a:moveTo>
                  <a:pt x="0" y="38"/>
                </a:moveTo>
                <a:cubicBezTo>
                  <a:pt x="5" y="38"/>
                  <a:pt x="9" y="33"/>
                  <a:pt x="12" y="26"/>
                </a:cubicBezTo>
                <a:cubicBezTo>
                  <a:pt x="15" y="19"/>
                  <a:pt x="19" y="0"/>
                  <a:pt x="35" y="0"/>
                </a:cubicBezTo>
                <a:cubicBezTo>
                  <a:pt x="247" y="0"/>
                  <a:pt x="247" y="0"/>
                  <a:pt x="247" y="0"/>
                </a:cubicBezTo>
                <a:cubicBezTo>
                  <a:pt x="262" y="0"/>
                  <a:pt x="267" y="19"/>
                  <a:pt x="270" y="26"/>
                </a:cubicBezTo>
                <a:cubicBezTo>
                  <a:pt x="273" y="33"/>
                  <a:pt x="278" y="38"/>
                  <a:pt x="282" y="38"/>
                </a:cubicBezTo>
                <a:cubicBezTo>
                  <a:pt x="139" y="45"/>
                  <a:pt x="139" y="45"/>
                  <a:pt x="139" y="45"/>
                </a:cubicBezTo>
                <a:lnTo>
                  <a:pt x="0" y="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dirty="0"/>
          </a:p>
        </p:txBody>
      </p:sp>
    </p:spTree>
    <p:extLst>
      <p:ext uri="{BB962C8B-B14F-4D97-AF65-F5344CB8AC3E}">
        <p14:creationId xmlns:p14="http://schemas.microsoft.com/office/powerpoint/2010/main" val="3372322598"/>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11" name="Arrondir un rectangle à un seul coin 10"/>
          <p:cNvSpPr/>
          <p:nvPr userDrawn="1"/>
        </p:nvSpPr>
        <p:spPr>
          <a:xfrm flipH="1" flipV="1">
            <a:off x="201600" y="1501775"/>
            <a:ext cx="8748000" cy="5191963"/>
          </a:xfrm>
          <a:prstGeom prst="round1Rect">
            <a:avLst>
              <a:gd name="adj" fmla="val 7152"/>
            </a:avLst>
          </a:prstGeom>
          <a:solidFill>
            <a:srgbClr val="58585A"/>
          </a:solidFill>
          <a:ln>
            <a:noFill/>
          </a:ln>
        </p:spPr>
        <p:txBody>
          <a:bodyPr vert="horz" lIns="91440" tIns="45720" rIns="91440" bIns="45720" rtlCol="0">
            <a:normAutofit/>
          </a:bodyPr>
          <a:lstStyle/>
          <a:p>
            <a:pPr marL="180975" lvl="0" indent="-180975">
              <a:spcBef>
                <a:spcPct val="20000"/>
              </a:spcBef>
              <a:buClr>
                <a:schemeClr val="tx2"/>
              </a:buClr>
              <a:buSzPct val="60000"/>
              <a:buFont typeface="Courier New" panose="02070309020205020404" pitchFamily="49" charset="0"/>
              <a:buChar char="o"/>
            </a:pPr>
            <a:endParaRPr lang="fr-FR" sz="2400" dirty="0">
              <a:latin typeface="Arial" panose="020B0604020202020204" pitchFamily="34" charset="0"/>
            </a:endParaRPr>
          </a:p>
        </p:txBody>
      </p:sp>
      <p:sp>
        <p:nvSpPr>
          <p:cNvPr id="8" name="Espace réservé du texte 7"/>
          <p:cNvSpPr>
            <a:spLocks noGrp="1"/>
          </p:cNvSpPr>
          <p:nvPr>
            <p:ph type="body" sz="quarter" idx="13" hasCustomPrompt="1"/>
          </p:nvPr>
        </p:nvSpPr>
        <p:spPr>
          <a:xfrm>
            <a:off x="201600" y="1501775"/>
            <a:ext cx="8718550" cy="5191963"/>
          </a:xfrm>
        </p:spPr>
        <p:txBody>
          <a:bodyPr anchor="ctr" anchorCtr="0">
            <a:normAutofit/>
          </a:bodyPr>
          <a:lstStyle>
            <a:lvl1pPr marL="269875" indent="0" algn="l">
              <a:buNone/>
              <a:defRPr sz="2000" i="1">
                <a:solidFill>
                  <a:schemeClr val="bg1"/>
                </a:solidFill>
              </a:defRPr>
            </a:lvl1pPr>
            <a:lvl2pPr marL="457200" indent="0" algn="l">
              <a:buNone/>
              <a:defRPr sz="1800" i="1">
                <a:solidFill>
                  <a:schemeClr val="bg1"/>
                </a:solidFill>
              </a:defRPr>
            </a:lvl2pPr>
            <a:lvl3pPr marL="914400" indent="0" algn="l">
              <a:buNone/>
              <a:defRPr sz="1600" i="1">
                <a:solidFill>
                  <a:schemeClr val="bg1"/>
                </a:solidFill>
              </a:defRPr>
            </a:lvl3pPr>
            <a:lvl4pPr marL="1371600" indent="0" algn="l">
              <a:buNone/>
              <a:defRPr sz="1400" i="1">
                <a:solidFill>
                  <a:schemeClr val="bg1"/>
                </a:solidFill>
              </a:defRPr>
            </a:lvl4pPr>
            <a:lvl5pPr marL="1828800" indent="0" algn="l">
              <a:buNone/>
              <a:defRPr sz="1400" i="1">
                <a:solidFill>
                  <a:schemeClr val="bg1"/>
                </a:solidFill>
              </a:defRPr>
            </a:lvl5pPr>
          </a:lstStyle>
          <a:p>
            <a:pPr lvl="0"/>
            <a:r>
              <a:rPr lang="fr-FR" dirty="0" smtClean="0"/>
              <a:t>	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a:xfrm>
            <a:off x="6701685" y="6400065"/>
            <a:ext cx="2133600" cy="365125"/>
          </a:xfrm>
          <a:prstGeom prst="rect">
            <a:avLst/>
          </a:prstGeom>
        </p:spPr>
        <p:txBody>
          <a:bodyPr/>
          <a:lstStyle>
            <a:lvl1pPr>
              <a:defRPr>
                <a:solidFill>
                  <a:schemeClr val="bg1"/>
                </a:solidFill>
              </a:defRPr>
            </a:lvl1pPr>
          </a:lstStyle>
          <a:p>
            <a:fld id="{B176D8CF-CB63-3F46-849E-14D1C99437C2}" type="slidenum">
              <a:rPr lang="fr-FR" smtClean="0"/>
              <a:pPr/>
              <a:t>‹N°›</a:t>
            </a:fld>
            <a:endParaRPr lang="fr-FR" dirty="0"/>
          </a:p>
        </p:txBody>
      </p:sp>
      <p:pic>
        <p:nvPicPr>
          <p:cNvPr id="7" name="Picture 3" descr="C:\Users\griffet.anne\Desktop\veolia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tx2"/>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21355482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2" name="Espace réservé pour une image  18"/>
          <p:cNvSpPr>
            <a:spLocks noGrp="1"/>
          </p:cNvSpPr>
          <p:nvPr>
            <p:ph type="pic" sz="quarter" idx="11"/>
          </p:nvPr>
        </p:nvSpPr>
        <p:spPr>
          <a:xfrm flipH="1" flipV="1">
            <a:off x="201599" y="1502537"/>
            <a:ext cx="8748000" cy="5191200"/>
          </a:xfrm>
          <a:prstGeom prst="round1Rect">
            <a:avLst>
              <a:gd name="adj" fmla="val 7926"/>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6" name="Espace réservé du texte 15"/>
          <p:cNvSpPr>
            <a:spLocks noGrp="1"/>
          </p:cNvSpPr>
          <p:nvPr>
            <p:ph type="body" sz="quarter" idx="14"/>
          </p:nvPr>
        </p:nvSpPr>
        <p:spPr>
          <a:xfrm>
            <a:off x="2438396" y="4313059"/>
            <a:ext cx="5971999" cy="1828800"/>
          </a:xfrm>
        </p:spPr>
        <p:txBody>
          <a:bodyPr anchor="b" anchorCtr="0">
            <a:noAutofit/>
          </a:bodyPr>
          <a:lstStyle>
            <a:lvl1pPr algn="r">
              <a:defRPr sz="1600" i="1">
                <a:solidFill>
                  <a:schemeClr val="bg1"/>
                </a:solidFill>
              </a:defRPr>
            </a:lvl1pPr>
            <a:lvl2pPr algn="r">
              <a:defRPr sz="1400" i="1">
                <a:solidFill>
                  <a:schemeClr val="bg1"/>
                </a:solidFill>
              </a:defRPr>
            </a:lvl2pPr>
            <a:lvl3pPr algn="r">
              <a:defRPr sz="1200" i="1">
                <a:solidFill>
                  <a:schemeClr val="bg1"/>
                </a:solidFill>
              </a:defRPr>
            </a:lvl3pPr>
            <a:lvl4pPr algn="r">
              <a:defRPr sz="1100" i="1">
                <a:solidFill>
                  <a:schemeClr val="bg1"/>
                </a:solidFill>
              </a:defRPr>
            </a:lvl4pPr>
            <a:lvl5pPr algn="r">
              <a:defRPr sz="11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7" name="Picture 3" descr="C:\Users\griffet.anne\Desktop\veolia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tx2"/>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7933802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9" name="Espace réservé pour une image  18"/>
          <p:cNvSpPr>
            <a:spLocks noGrp="1"/>
          </p:cNvSpPr>
          <p:nvPr>
            <p:ph type="pic" sz="quarter" idx="11"/>
          </p:nvPr>
        </p:nvSpPr>
        <p:spPr>
          <a:xfrm flipH="1" flipV="1">
            <a:off x="201599" y="1266090"/>
            <a:ext cx="4888799" cy="4861318"/>
          </a:xfrm>
          <a:prstGeom prst="round1Rect">
            <a:avLst>
              <a:gd name="adj" fmla="val 4915"/>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7" name="Espace réservé du texte 16"/>
          <p:cNvSpPr>
            <a:spLocks noGrp="1"/>
          </p:cNvSpPr>
          <p:nvPr>
            <p:ph type="body" sz="quarter" idx="10"/>
          </p:nvPr>
        </p:nvSpPr>
        <p:spPr>
          <a:xfrm>
            <a:off x="5187600" y="1275740"/>
            <a:ext cx="3762000" cy="4851521"/>
          </a:xfrm>
          <a:solidFill>
            <a:srgbClr val="00AEC7"/>
          </a:solidFill>
        </p:spPr>
        <p:txBody>
          <a:bodyPr anchor="ctr" anchorCtr="0">
            <a:noAutofit/>
          </a:bodyPr>
          <a:lstStyle>
            <a:lvl1pPr algn="l" defTabSz="457200" rtl="0" eaLnBrk="1" latinLnBrk="0" hangingPunct="1">
              <a:spcBef>
                <a:spcPct val="20000"/>
              </a:spcBef>
              <a:buClr>
                <a:schemeClr val="accent6"/>
              </a:buClr>
              <a:defRPr lang="fr-FR" sz="1600" b="1" kern="1200" dirty="0" smtClean="0">
                <a:solidFill>
                  <a:schemeClr val="bg1"/>
                </a:solidFill>
                <a:latin typeface="Arial" panose="020B0604020202020204" pitchFamily="34" charset="0"/>
                <a:ea typeface="+mn-ea"/>
                <a:cs typeface="+mn-cs"/>
              </a:defRPr>
            </a:lvl1pPr>
            <a:lvl2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2pPr>
            <a:lvl3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3pPr>
            <a:lvl4pPr algn="l" defTabSz="457200" rtl="0" eaLnBrk="1" latinLnBrk="0" hangingPunct="1">
              <a:spcBef>
                <a:spcPct val="20000"/>
              </a:spcBef>
              <a:defRPr lang="fr-FR" sz="1200" b="1" kern="1200" dirty="0" smtClean="0">
                <a:solidFill>
                  <a:schemeClr val="bg1"/>
                </a:solidFill>
                <a:latin typeface="Arial" panose="020B0604020202020204" pitchFamily="34" charset="0"/>
                <a:ea typeface="+mn-ea"/>
                <a:cs typeface="+mn-cs"/>
              </a:defRPr>
            </a:lvl4pPr>
            <a:lvl5pPr algn="l" defTabSz="457200" rtl="0" eaLnBrk="1" latinLnBrk="0" hangingPunct="1">
              <a:spcBef>
                <a:spcPct val="20000"/>
              </a:spcBef>
              <a:defRPr lang="fr-FR" sz="1200" b="1" kern="1200" dirty="0">
                <a:solidFill>
                  <a:schemeClr val="bg1"/>
                </a:solidFill>
                <a:latin typeface="Arial" panose="020B0604020202020204" pitchFamily="34" charset="0"/>
                <a:ea typeface="+mn-ea"/>
                <a:cs typeface="+mn-cs"/>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titre 1"/>
          <p:cNvSpPr>
            <a:spLocks noGrp="1"/>
          </p:cNvSpPr>
          <p:nvPr>
            <p:ph type="title"/>
          </p:nvPr>
        </p:nvSpPr>
        <p:spPr>
          <a:xfrm>
            <a:off x="201600" y="201600"/>
            <a:ext cx="8748000" cy="972172"/>
          </a:xfrm>
          <a:prstGeom prst="round1Rect">
            <a:avLst>
              <a:gd name="adj" fmla="val 50000"/>
            </a:avLst>
          </a:prstGeom>
          <a:solidFill>
            <a:schemeClr val="tx2"/>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0"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15689903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599" y="1930400"/>
            <a:ext cx="7936089"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tx2"/>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120773932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_Deux contenus">
    <p:spTree>
      <p:nvGrpSpPr>
        <p:cNvPr id="1" name=""/>
        <p:cNvGrpSpPr/>
        <p:nvPr/>
      </p:nvGrpSpPr>
      <p:grpSpPr>
        <a:xfrm>
          <a:off x="0" y="0"/>
          <a:ext cx="0" cy="0"/>
          <a:chOff x="0" y="0"/>
          <a:chExt cx="0" cy="0"/>
        </a:xfrm>
      </p:grpSpPr>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tx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884610" y="2657231"/>
            <a:ext cx="3778303" cy="3574236"/>
          </a:xfrm>
        </p:spPr>
        <p:txBody>
          <a:bodyPr>
            <a:normAutofit/>
          </a:bodyPr>
          <a:lstStyle>
            <a:lvl1pPr>
              <a:defRPr sz="600"/>
            </a:lvl1pPr>
          </a:lstStyle>
          <a:p>
            <a:endParaRPr lang="fr-FR"/>
          </a:p>
        </p:txBody>
      </p:sp>
      <p:sp>
        <p:nvSpPr>
          <p:cNvPr id="10" name="Espace réservé du texte 9"/>
          <p:cNvSpPr>
            <a:spLocks noGrp="1"/>
          </p:cNvSpPr>
          <p:nvPr>
            <p:ph type="body" sz="quarter" idx="11"/>
          </p:nvPr>
        </p:nvSpPr>
        <p:spPr>
          <a:xfrm>
            <a:off x="66648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3" name="Espace réservé du texte 9"/>
          <p:cNvSpPr>
            <a:spLocks noGrp="1"/>
          </p:cNvSpPr>
          <p:nvPr>
            <p:ph type="body" sz="quarter" idx="12"/>
          </p:nvPr>
        </p:nvSpPr>
        <p:spPr>
          <a:xfrm>
            <a:off x="488461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4" name="Espace réservé du graphique 2"/>
          <p:cNvSpPr>
            <a:spLocks noGrp="1"/>
          </p:cNvSpPr>
          <p:nvPr>
            <p:ph type="chart" sz="quarter" idx="13"/>
          </p:nvPr>
        </p:nvSpPr>
        <p:spPr>
          <a:xfrm>
            <a:off x="666480" y="2657231"/>
            <a:ext cx="3202135" cy="3574236"/>
          </a:xfrm>
        </p:spPr>
        <p:txBody>
          <a:bodyPr>
            <a:normAutofit/>
          </a:bodyPr>
          <a:lstStyle>
            <a:lvl1pPr>
              <a:defRPr sz="600"/>
            </a:lvl1pPr>
          </a:lstStyle>
          <a:p>
            <a:endParaRPr lang="fr-FR" dirty="0"/>
          </a:p>
        </p:txBody>
      </p:sp>
      <p:sp>
        <p:nvSpPr>
          <p:cNvPr id="9"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1"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145152968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600" y="1930400"/>
            <a:ext cx="3978276"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tx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767385" y="1930401"/>
            <a:ext cx="3778303" cy="4301066"/>
          </a:xfrm>
        </p:spPr>
        <p:txBody>
          <a:bodyPr>
            <a:normAutofit/>
          </a:bodyPr>
          <a:lstStyle>
            <a:lvl1pPr>
              <a:defRPr sz="500"/>
            </a:lvl1pPr>
          </a:lstStyle>
          <a:p>
            <a:endParaRPr lang="fr-FR"/>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4187236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2" name="Espace réservé pour une image  18"/>
          <p:cNvSpPr>
            <a:spLocks noGrp="1"/>
          </p:cNvSpPr>
          <p:nvPr>
            <p:ph type="pic" sz="quarter" idx="11"/>
          </p:nvPr>
        </p:nvSpPr>
        <p:spPr>
          <a:xfrm flipH="1" flipV="1">
            <a:off x="201599" y="1502537"/>
            <a:ext cx="8748000" cy="5191200"/>
          </a:xfrm>
          <a:prstGeom prst="round1Rect">
            <a:avLst>
              <a:gd name="adj" fmla="val 7926"/>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6" name="Espace réservé du texte 15"/>
          <p:cNvSpPr>
            <a:spLocks noGrp="1"/>
          </p:cNvSpPr>
          <p:nvPr>
            <p:ph type="body" sz="quarter" idx="14"/>
          </p:nvPr>
        </p:nvSpPr>
        <p:spPr>
          <a:xfrm>
            <a:off x="2438396" y="4313059"/>
            <a:ext cx="5971999" cy="1828800"/>
          </a:xfrm>
        </p:spPr>
        <p:txBody>
          <a:bodyPr anchor="b" anchorCtr="0">
            <a:noAutofit/>
          </a:bodyPr>
          <a:lstStyle>
            <a:lvl1pPr algn="r">
              <a:defRPr sz="1600" i="1">
                <a:solidFill>
                  <a:schemeClr val="bg1"/>
                </a:solidFill>
              </a:defRPr>
            </a:lvl1pPr>
            <a:lvl2pPr algn="r">
              <a:defRPr sz="1400" i="1">
                <a:solidFill>
                  <a:schemeClr val="bg1"/>
                </a:solidFill>
              </a:defRPr>
            </a:lvl2pPr>
            <a:lvl3pPr algn="r">
              <a:defRPr sz="1200" i="1">
                <a:solidFill>
                  <a:schemeClr val="bg1"/>
                </a:solidFill>
              </a:defRPr>
            </a:lvl3pPr>
            <a:lvl4pPr algn="r">
              <a:defRPr sz="1100" i="1">
                <a:solidFill>
                  <a:schemeClr val="bg1"/>
                </a:solidFill>
              </a:defRPr>
            </a:lvl4pPr>
            <a:lvl5pPr algn="r">
              <a:defRPr sz="1100" i="1">
                <a:solidFill>
                  <a:schemeClr val="bg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7" name="Picture 3" descr="C:\Users\griffet.anne\Desktop\veolia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4015" y="1317559"/>
            <a:ext cx="2221593" cy="807614"/>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201599" y="200174"/>
            <a:ext cx="8748000" cy="1217464"/>
          </a:xfrm>
          <a:prstGeom prst="round1Rect">
            <a:avLst>
              <a:gd name="adj" fmla="val 28673"/>
            </a:avLst>
          </a:prstGeom>
          <a:solidFill>
            <a:schemeClr val="accent1"/>
          </a:solidFill>
        </p:spPr>
        <p:txBody>
          <a:bodyPr vert="horz" lIns="91440" tIns="45720" rIns="91440" bIns="45720" rtlCol="0" anchor="ctr">
            <a:normAutofit/>
          </a:bodyPr>
          <a:lstStyle>
            <a:lvl1pPr algn="l">
              <a:defRPr lang="fr-FR" sz="2800" b="1">
                <a:solidFill>
                  <a:schemeClr val="bg1"/>
                </a:solidFill>
              </a:defRPr>
            </a:lvl1pPr>
          </a:lstStyle>
          <a:p>
            <a:pPr marL="271463" lvl="0" indent="0" algn="l"/>
            <a:r>
              <a:rPr lang="fr-FR" dirty="0" smtClean="0"/>
              <a:t>Cliquez et modifiez le titre</a:t>
            </a:r>
            <a:endParaRPr lang="fr-FR" dirty="0"/>
          </a:p>
        </p:txBody>
      </p:sp>
    </p:spTree>
    <p:extLst>
      <p:ext uri="{BB962C8B-B14F-4D97-AF65-F5344CB8AC3E}">
        <p14:creationId xmlns:p14="http://schemas.microsoft.com/office/powerpoint/2010/main" val="175943879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Deux contenus">
    <p:spTree>
      <p:nvGrpSpPr>
        <p:cNvPr id="1" name=""/>
        <p:cNvGrpSpPr/>
        <p:nvPr/>
      </p:nvGrpSpPr>
      <p:grpSpPr>
        <a:xfrm>
          <a:off x="0" y="0"/>
          <a:ext cx="0" cy="0"/>
          <a:chOff x="0" y="0"/>
          <a:chExt cx="0" cy="0"/>
        </a:xfrm>
      </p:grpSpPr>
      <p:sp>
        <p:nvSpPr>
          <p:cNvPr id="4"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tx2"/>
          </a:solidFill>
        </p:spPr>
        <p:txBody>
          <a:bodyPr vert="horz" lIns="91440" tIns="45720" rIns="91440" bIns="45720" rtlCol="0" anchor="ctr">
            <a:normAutofit/>
          </a:bodyPr>
          <a:lstStyle/>
          <a:p>
            <a:r>
              <a:rPr lang="fr-FR" dirty="0" smtClean="0"/>
              <a:t>Cliquez et modifiez le titre</a:t>
            </a:r>
            <a:endParaRPr lang="fr-FR" dirty="0"/>
          </a:p>
        </p:txBody>
      </p:sp>
      <p:sp>
        <p:nvSpPr>
          <p:cNvPr id="6"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1793970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9" name="Espace réservé pour une image  18"/>
          <p:cNvSpPr>
            <a:spLocks noGrp="1"/>
          </p:cNvSpPr>
          <p:nvPr>
            <p:ph type="pic" sz="quarter" idx="11"/>
          </p:nvPr>
        </p:nvSpPr>
        <p:spPr>
          <a:xfrm flipH="1" flipV="1">
            <a:off x="201599" y="1266090"/>
            <a:ext cx="4888799" cy="4861318"/>
          </a:xfrm>
          <a:prstGeom prst="round1Rect">
            <a:avLst>
              <a:gd name="adj" fmla="val 4915"/>
            </a:avLst>
          </a:prstGeom>
          <a:blipFill dpi="0" rotWithShape="0">
            <a:blip r:embed="rId2"/>
            <a:srcRect/>
            <a:stretch>
              <a:fillRect/>
            </a:stretch>
          </a:blipFill>
        </p:spPr>
        <p:txBody>
          <a:bodyPr>
            <a:normAutofit/>
          </a:bodyPr>
          <a:lstStyle>
            <a:lvl1pPr marL="0" indent="0">
              <a:buNone/>
              <a:defRPr sz="500"/>
            </a:lvl1pPr>
          </a:lstStyle>
          <a:p>
            <a:endParaRPr lang="fr-FR" dirty="0"/>
          </a:p>
        </p:txBody>
      </p:sp>
      <p:sp>
        <p:nvSpPr>
          <p:cNvPr id="17" name="Espace réservé du texte 16"/>
          <p:cNvSpPr>
            <a:spLocks noGrp="1"/>
          </p:cNvSpPr>
          <p:nvPr>
            <p:ph type="body" sz="quarter" idx="10"/>
          </p:nvPr>
        </p:nvSpPr>
        <p:spPr>
          <a:xfrm>
            <a:off x="5187600" y="1275740"/>
            <a:ext cx="3762000" cy="4851521"/>
          </a:xfrm>
          <a:solidFill>
            <a:srgbClr val="00AEC7"/>
          </a:solidFill>
        </p:spPr>
        <p:txBody>
          <a:bodyPr anchor="ctr" anchorCtr="0">
            <a:noAutofit/>
          </a:bodyPr>
          <a:lstStyle>
            <a:lvl1pPr algn="l" defTabSz="457200" rtl="0" eaLnBrk="1" latinLnBrk="0" hangingPunct="1">
              <a:spcBef>
                <a:spcPct val="20000"/>
              </a:spcBef>
              <a:buClr>
                <a:schemeClr val="accent6"/>
              </a:buClr>
              <a:defRPr lang="fr-FR" sz="1600" b="1" kern="1200" dirty="0" smtClean="0">
                <a:solidFill>
                  <a:schemeClr val="bg1"/>
                </a:solidFill>
                <a:latin typeface="Arial" panose="020B0604020202020204" pitchFamily="34" charset="0"/>
                <a:ea typeface="+mn-ea"/>
                <a:cs typeface="+mn-cs"/>
              </a:defRPr>
            </a:lvl1pPr>
            <a:lvl2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2pPr>
            <a:lvl3pPr algn="l" defTabSz="457200" rtl="0" eaLnBrk="1" latinLnBrk="0" hangingPunct="1">
              <a:spcBef>
                <a:spcPct val="20000"/>
              </a:spcBef>
              <a:buClr>
                <a:schemeClr val="accent6"/>
              </a:buClr>
              <a:defRPr lang="fr-FR" sz="1200" b="1" kern="1200" dirty="0" smtClean="0">
                <a:solidFill>
                  <a:schemeClr val="bg1"/>
                </a:solidFill>
                <a:latin typeface="Arial" panose="020B0604020202020204" pitchFamily="34" charset="0"/>
                <a:ea typeface="+mn-ea"/>
                <a:cs typeface="+mn-cs"/>
              </a:defRPr>
            </a:lvl3pPr>
            <a:lvl4pPr algn="l" defTabSz="457200" rtl="0" eaLnBrk="1" latinLnBrk="0" hangingPunct="1">
              <a:spcBef>
                <a:spcPct val="20000"/>
              </a:spcBef>
              <a:defRPr lang="fr-FR" sz="1200" b="1" kern="1200" dirty="0" smtClean="0">
                <a:solidFill>
                  <a:schemeClr val="bg1"/>
                </a:solidFill>
                <a:latin typeface="Arial" panose="020B0604020202020204" pitchFamily="34" charset="0"/>
                <a:ea typeface="+mn-ea"/>
                <a:cs typeface="+mn-cs"/>
              </a:defRPr>
            </a:lvl4pPr>
            <a:lvl5pPr algn="l" defTabSz="457200" rtl="0" eaLnBrk="1" latinLnBrk="0" hangingPunct="1">
              <a:spcBef>
                <a:spcPct val="20000"/>
              </a:spcBef>
              <a:defRPr lang="fr-FR" sz="1200" b="1" kern="1200" dirty="0">
                <a:solidFill>
                  <a:schemeClr val="bg1"/>
                </a:solidFill>
                <a:latin typeface="Arial" panose="020B0604020202020204" pitchFamily="34" charset="0"/>
                <a:ea typeface="+mn-ea"/>
                <a:cs typeface="+mn-cs"/>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titre 1"/>
          <p:cNvSpPr>
            <a:spLocks noGrp="1"/>
          </p:cNvSpPr>
          <p:nvPr>
            <p:ph type="title"/>
          </p:nvPr>
        </p:nvSpPr>
        <p:spPr>
          <a:xfrm>
            <a:off x="201600" y="201600"/>
            <a:ext cx="8748000" cy="972172"/>
          </a:xfrm>
          <a:prstGeom prst="round1Rect">
            <a:avLst>
              <a:gd name="adj" fmla="val 50000"/>
            </a:avLst>
          </a:prstGeom>
          <a:solidFill>
            <a:schemeClr val="accent1"/>
          </a:solidFill>
        </p:spPr>
        <p:txBody>
          <a:bodyPr vert="horz" lIns="91440" tIns="45720" rIns="91440" bIns="45720" rtlCol="0" anchor="ctr">
            <a:normAutofit/>
          </a:bodyPr>
          <a:lstStyle/>
          <a:p>
            <a:r>
              <a:rPr lang="fr-FR" dirty="0" smtClean="0"/>
              <a:t>Cliquez et modifiez le titre</a:t>
            </a:r>
            <a:endParaRPr lang="fr-FR" dirty="0"/>
          </a:p>
        </p:txBody>
      </p:sp>
      <p:sp>
        <p:nvSpPr>
          <p:cNvPr id="9"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2"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668810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599" y="1930400"/>
            <a:ext cx="7936089"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1"/>
          </a:solidFill>
        </p:spPr>
        <p:txBody>
          <a:bodyPr vert="horz" lIns="91440" tIns="45720" rIns="91440" bIns="45720" rtlCol="0" anchor="ctr">
            <a:normAutofit/>
          </a:bodyPr>
          <a:lstStyle/>
          <a:p>
            <a:r>
              <a:rPr lang="fr-FR" dirty="0" smtClean="0"/>
              <a:t>Cliquez et modifiez le titre</a:t>
            </a:r>
            <a:endParaRPr lang="fr-FR" dirty="0"/>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dirty="0"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2502587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Deux contenus">
    <p:spTree>
      <p:nvGrpSpPr>
        <p:cNvPr id="1" name=""/>
        <p:cNvGrpSpPr/>
        <p:nvPr/>
      </p:nvGrpSpPr>
      <p:grpSpPr>
        <a:xfrm>
          <a:off x="0" y="0"/>
          <a:ext cx="0" cy="0"/>
          <a:chOff x="0" y="0"/>
          <a:chExt cx="0" cy="0"/>
        </a:xfrm>
      </p:grpSpPr>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1"/>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884610" y="2657231"/>
            <a:ext cx="3778303" cy="3574236"/>
          </a:xfrm>
        </p:spPr>
        <p:txBody>
          <a:bodyPr>
            <a:normAutofit/>
          </a:bodyPr>
          <a:lstStyle>
            <a:lvl1pPr>
              <a:defRPr sz="500"/>
            </a:lvl1pPr>
          </a:lstStyle>
          <a:p>
            <a:endParaRPr lang="fr-FR"/>
          </a:p>
        </p:txBody>
      </p:sp>
      <p:sp>
        <p:nvSpPr>
          <p:cNvPr id="10" name="Espace réservé du texte 9"/>
          <p:cNvSpPr>
            <a:spLocks noGrp="1"/>
          </p:cNvSpPr>
          <p:nvPr>
            <p:ph type="body" sz="quarter" idx="11"/>
          </p:nvPr>
        </p:nvSpPr>
        <p:spPr>
          <a:xfrm>
            <a:off x="66648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3" name="Espace réservé du texte 9"/>
          <p:cNvSpPr>
            <a:spLocks noGrp="1"/>
          </p:cNvSpPr>
          <p:nvPr>
            <p:ph type="body" sz="quarter" idx="12"/>
          </p:nvPr>
        </p:nvSpPr>
        <p:spPr>
          <a:xfrm>
            <a:off x="4884610" y="1615178"/>
            <a:ext cx="3524738" cy="914400"/>
          </a:xfrm>
        </p:spPr>
        <p:txBody>
          <a:bodyPr>
            <a:noAutofit/>
          </a:bodyPr>
          <a:lstStyle>
            <a:lvl1pPr marL="0" indent="0">
              <a:lnSpc>
                <a:spcPts val="1600"/>
              </a:lnSpc>
              <a:spcBef>
                <a:spcPts val="0"/>
              </a:spcBef>
              <a:buNone/>
              <a:defRPr sz="1200" b="0"/>
            </a:lvl1pPr>
            <a:lvl2pPr marL="265112" indent="0">
              <a:buNone/>
              <a:defRPr sz="1100"/>
            </a:lvl2pPr>
            <a:lvl3pPr marL="801688" indent="0">
              <a:buNone/>
              <a:defRPr sz="900"/>
            </a:lvl3pPr>
            <a:lvl4pPr marL="1371600" indent="0">
              <a:buNone/>
              <a:defRPr sz="1000"/>
            </a:lvl4pPr>
            <a:lvl5pPr marL="1828800" indent="0">
              <a:buNone/>
              <a:defRPr sz="1000"/>
            </a:lvl5pPr>
          </a:lstStyle>
          <a:p>
            <a:pPr lvl="0"/>
            <a:r>
              <a:rPr lang="fr-FR" dirty="0" smtClean="0"/>
              <a:t>Modifiez les styles du texte du masque</a:t>
            </a:r>
          </a:p>
        </p:txBody>
      </p:sp>
      <p:sp>
        <p:nvSpPr>
          <p:cNvPr id="14" name="Espace réservé du graphique 2"/>
          <p:cNvSpPr>
            <a:spLocks noGrp="1"/>
          </p:cNvSpPr>
          <p:nvPr>
            <p:ph type="chart" sz="quarter" idx="13"/>
          </p:nvPr>
        </p:nvSpPr>
        <p:spPr>
          <a:xfrm>
            <a:off x="666480" y="2657231"/>
            <a:ext cx="3202135" cy="3574236"/>
          </a:xfrm>
        </p:spPr>
        <p:txBody>
          <a:bodyPr>
            <a:normAutofit/>
          </a:bodyPr>
          <a:lstStyle>
            <a:lvl1pPr>
              <a:defRPr sz="500"/>
            </a:lvl1pPr>
          </a:lstStyle>
          <a:p>
            <a:endParaRPr lang="fr-FR" dirty="0"/>
          </a:p>
        </p:txBody>
      </p:sp>
      <p:sp>
        <p:nvSpPr>
          <p:cNvPr id="9"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11"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4073886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Deux contenus">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609600" y="1930400"/>
            <a:ext cx="3978276" cy="4301067"/>
          </a:xfrm>
          <a:noFill/>
        </p:spPr>
        <p:txBody>
          <a:bodyPr anchor="t" anchorCtr="0">
            <a:normAutofit/>
          </a:bodyPr>
          <a:lstStyle>
            <a:lvl1pPr marL="179388" indent="-179388">
              <a:buClr>
                <a:srgbClr val="9C9E9F"/>
              </a:buClr>
              <a:buSzPct val="70000"/>
              <a:buFontTx/>
              <a:buBlip>
                <a:blip r:embed="rId2"/>
              </a:buBlip>
              <a:defRPr sz="1800" b="0">
                <a:solidFill>
                  <a:schemeClr val="tx1"/>
                </a:solidFill>
              </a:defRPr>
            </a:lvl1pPr>
            <a:lvl2pPr marL="450850" indent="-179388">
              <a:buClr>
                <a:srgbClr val="E2001A"/>
              </a:buClr>
              <a:buSzPct val="70000"/>
              <a:buFontTx/>
              <a:buBlip>
                <a:blip r:embed="rId3"/>
              </a:buBlip>
              <a:defRPr sz="1400" b="0" i="1">
                <a:solidFill>
                  <a:srgbClr val="E2001A"/>
                </a:solidFill>
              </a:defRPr>
            </a:lvl2pPr>
            <a:lvl3pPr marL="631825" indent="-180975">
              <a:buClr>
                <a:srgbClr val="E2001A"/>
              </a:buClr>
              <a:buSzPct val="50000"/>
              <a:buFontTx/>
              <a:buBlip>
                <a:blip r:embed="rId3"/>
              </a:buBlip>
              <a:defRPr sz="1100" b="0">
                <a:solidFill>
                  <a:schemeClr val="tx1"/>
                </a:solidFill>
              </a:defRPr>
            </a:lvl3pPr>
            <a:lvl4pPr>
              <a:defRPr sz="1200" b="0">
                <a:solidFill>
                  <a:schemeClr val="tx1"/>
                </a:solidFill>
              </a:defRPr>
            </a:lvl4pPr>
            <a:lvl5pPr>
              <a:defRPr sz="1200" b="0">
                <a:solidFill>
                  <a:schemeClr val="tx1"/>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1"/>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graphique 2"/>
          <p:cNvSpPr>
            <a:spLocks noGrp="1"/>
          </p:cNvSpPr>
          <p:nvPr>
            <p:ph type="chart" sz="quarter" idx="10"/>
          </p:nvPr>
        </p:nvSpPr>
        <p:spPr>
          <a:xfrm>
            <a:off x="4767385" y="1930401"/>
            <a:ext cx="3778303" cy="4301066"/>
          </a:xfrm>
        </p:spPr>
        <p:txBody>
          <a:bodyPr>
            <a:normAutofit/>
          </a:bodyPr>
          <a:lstStyle>
            <a:lvl1pPr>
              <a:defRPr sz="500"/>
            </a:lvl1pPr>
          </a:lstStyle>
          <a:p>
            <a:endParaRPr lang="fr-FR"/>
          </a:p>
        </p:txBody>
      </p:sp>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defRPr>
            </a:lvl1pPr>
          </a:lstStyle>
          <a:p>
            <a:r>
              <a:rPr lang="fr-FR" smtClean="0"/>
              <a:t>TITRE PRÉSENTATION / SOUS TITRE / DATE</a:t>
            </a:r>
            <a:endParaRPr lang="fr-FR" dirty="0"/>
          </a:p>
        </p:txBody>
      </p:sp>
      <p:sp>
        <p:nvSpPr>
          <p:cNvPr id="9"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41872363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2.png"/><Relationship Id="rId5" Type="http://schemas.openxmlformats.org/officeDocument/2006/relationships/slideLayout" Target="../slideLayouts/slideLayout7.xml"/><Relationship Id="rId10" Type="http://schemas.openxmlformats.org/officeDocument/2006/relationships/image" Target="../media/image1.pn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2.png"/><Relationship Id="rId5" Type="http://schemas.openxmlformats.org/officeDocument/2006/relationships/slideLayout" Target="../slideLayouts/slideLayout15.xml"/><Relationship Id="rId10" Type="http://schemas.openxmlformats.org/officeDocument/2006/relationships/image" Target="../media/image1.png"/><Relationship Id="rId4" Type="http://schemas.openxmlformats.org/officeDocument/2006/relationships/slideLayout" Target="../slideLayouts/slideLayout14.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image" Target="../media/image3.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2.png"/><Relationship Id="rId5" Type="http://schemas.openxmlformats.org/officeDocument/2006/relationships/slideLayout" Target="../slideLayouts/slideLayout23.xml"/><Relationship Id="rId10" Type="http://schemas.openxmlformats.org/officeDocument/2006/relationships/image" Target="../media/image1.png"/><Relationship Id="rId4" Type="http://schemas.openxmlformats.org/officeDocument/2006/relationships/slideLayout" Target="../slideLayouts/slideLayout22.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3.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2.png"/><Relationship Id="rId5" Type="http://schemas.openxmlformats.org/officeDocument/2006/relationships/slideLayout" Target="../slideLayouts/slideLayout31.xml"/><Relationship Id="rId10" Type="http://schemas.openxmlformats.org/officeDocument/2006/relationships/image" Target="../media/image1.png"/><Relationship Id="rId4" Type="http://schemas.openxmlformats.org/officeDocument/2006/relationships/slideLayout" Target="../slideLayouts/slideLayout30.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image" Target="../media/image3.png"/><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image" Target="../media/image2.png"/><Relationship Id="rId5" Type="http://schemas.openxmlformats.org/officeDocument/2006/relationships/slideLayout" Target="../slideLayouts/slideLayout39.xml"/><Relationship Id="rId10" Type="http://schemas.openxmlformats.org/officeDocument/2006/relationships/image" Target="../media/image1.png"/><Relationship Id="rId4" Type="http://schemas.openxmlformats.org/officeDocument/2006/relationships/slideLayout" Target="../slideLayouts/slideLayout38.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image" Target="../media/image3.png"/><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image" Target="../media/image2.png"/><Relationship Id="rId5" Type="http://schemas.openxmlformats.org/officeDocument/2006/relationships/slideLayout" Target="../slideLayouts/slideLayout47.xml"/><Relationship Id="rId10" Type="http://schemas.openxmlformats.org/officeDocument/2006/relationships/image" Target="../media/image1.png"/><Relationship Id="rId4" Type="http://schemas.openxmlformats.org/officeDocument/2006/relationships/slideLayout" Target="../slideLayouts/slideLayout46.xml"/><Relationship Id="rId9"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5"/>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608400" y="1929600"/>
            <a:ext cx="8229600" cy="4105452"/>
          </a:xfrm>
          <a:prstGeom prst="rect">
            <a:avLst/>
          </a:prstGeom>
          <a:noFill/>
        </p:spPr>
        <p:txBody>
          <a:bodyPr vert="horz" lIns="91440" tIns="45720" rIns="91440" bIns="45720" rtlCol="0" anchor="t" anchorCtr="0">
            <a:normAutofit/>
          </a:bodyPr>
          <a:lstStyle/>
          <a:p>
            <a:pPr marL="179388" lvl="0" indent="-179388">
              <a:buClr>
                <a:srgbClr val="9C9E9F"/>
              </a:buClr>
              <a:buSzPct val="70000"/>
              <a:buFontTx/>
              <a:buBlip>
                <a:blip r:embed="rId4"/>
              </a:buBlip>
            </a:pPr>
            <a:r>
              <a:rPr lang="fr-FR" dirty="0" smtClean="0"/>
              <a:t>Cliquez pour modifier les styles du texte du masque</a:t>
            </a:r>
          </a:p>
          <a:p>
            <a:pPr marL="450850" lvl="1" indent="-179388">
              <a:buClr>
                <a:srgbClr val="E2001A"/>
              </a:buClr>
              <a:buSzPct val="70000"/>
              <a:buFontTx/>
              <a:buBlip>
                <a:blip r:embed="rId5"/>
              </a:buBlip>
            </a:pPr>
            <a:r>
              <a:rPr lang="fr-FR" dirty="0" smtClean="0"/>
              <a:t>Deuxième niveau</a:t>
            </a:r>
          </a:p>
          <a:p>
            <a:pPr marL="631825" lvl="2">
              <a:buClr>
                <a:srgbClr val="E2001A"/>
              </a:buClr>
              <a:buFontTx/>
              <a:buBlip>
                <a:blip r:embed="rId5"/>
              </a:buBlip>
            </a:pPr>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latin typeface="Arial" panose="020B0604020202020204" pitchFamily="34" charset="0"/>
              </a:defRPr>
            </a:lvl1pPr>
          </a:lstStyle>
          <a:p>
            <a:r>
              <a:rPr lang="fr-FR" dirty="0" smtClean="0"/>
              <a:t>TITRE PRÉSENTATION / SOUS TITRE / DATE</a:t>
            </a:r>
            <a:endParaRPr lang="fr-FR" dirty="0"/>
          </a:p>
        </p:txBody>
      </p:sp>
      <p:sp>
        <p:nvSpPr>
          <p:cNvPr id="6"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latin typeface="Arial" panose="020B0604020202020204" pitchFamily="34" charset="0"/>
              </a:defRPr>
            </a:lvl1pPr>
          </a:lstStyle>
          <a:p>
            <a:fld id="{B176D8CF-CB63-3F46-849E-14D1C99437C2}" type="slidenum">
              <a:rPr lang="fr-FR" smtClean="0"/>
              <a:pPr/>
              <a:t>‹N°›</a:t>
            </a:fld>
            <a:endParaRPr lang="fr-FR" dirty="0"/>
          </a:p>
        </p:txBody>
      </p:sp>
      <p:pic>
        <p:nvPicPr>
          <p:cNvPr id="11" name="Imag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3657" y="6518573"/>
            <a:ext cx="108000" cy="108000"/>
          </a:xfrm>
          <a:prstGeom prst="rect">
            <a:avLst/>
          </a:prstGeom>
        </p:spPr>
      </p:pic>
    </p:spTree>
    <p:extLst>
      <p:ext uri="{BB962C8B-B14F-4D97-AF65-F5344CB8AC3E}">
        <p14:creationId xmlns:p14="http://schemas.microsoft.com/office/powerpoint/2010/main" val="3785749240"/>
      </p:ext>
    </p:extLst>
  </p:cSld>
  <p:clrMap bg1="lt1" tx1="dk1" bg2="lt2" tx2="dk2" accent1="accent1" accent2="accent2" accent3="accent3" accent4="accent4" accent5="accent5" accent6="accent6" hlink="hlink" folHlink="folHlink"/>
  <p:sldLayoutIdLst>
    <p:sldLayoutId id="2147483704" r:id="rId1"/>
    <p:sldLayoutId id="2147483709" r:id="rId2"/>
  </p:sldLayoutIdLst>
  <p:hf hdr="0" dt="0"/>
  <p:txStyles>
    <p:titleStyle>
      <a:lvl1pPr marL="271463" indent="0" algn="l" defTabSz="457200" rtl="0" eaLnBrk="1" latinLnBrk="0" hangingPunct="1">
        <a:spcBef>
          <a:spcPct val="0"/>
        </a:spcBef>
        <a:buNone/>
        <a:defRPr sz="2800" b="1" kern="1200">
          <a:solidFill>
            <a:schemeClr val="bg1"/>
          </a:solidFill>
          <a:latin typeface="Arial" panose="020B0604020202020204" pitchFamily="34" charset="0"/>
          <a:ea typeface="+mj-ea"/>
          <a:cs typeface="+mj-cs"/>
        </a:defRPr>
      </a:lvl1pPr>
    </p:titleStyle>
    <p:bodyStyle>
      <a:lvl1pPr marL="179388" indent="-179388" algn="l" defTabSz="457200" rtl="0" eaLnBrk="1" latinLnBrk="0" hangingPunct="1">
        <a:spcBef>
          <a:spcPct val="20000"/>
        </a:spcBef>
        <a:buClr>
          <a:schemeClr val="tx2"/>
        </a:buClr>
        <a:buSzPct val="60000"/>
        <a:buFont typeface="Courier New" panose="02070309020205020404" pitchFamily="49" charset="0"/>
        <a:buChar char="o"/>
        <a:defRPr lang="fr-FR" sz="1800" b="0" kern="1200" dirty="0" smtClean="0">
          <a:solidFill>
            <a:schemeClr val="tx1"/>
          </a:solidFill>
          <a:latin typeface="Arial" panose="020B0604020202020204" pitchFamily="34" charset="0"/>
          <a:ea typeface="+mn-ea"/>
          <a:cs typeface="+mn-cs"/>
        </a:defRPr>
      </a:lvl1pPr>
      <a:lvl2pPr marL="450850" indent="-185738" algn="l" defTabSz="457200" rtl="0" eaLnBrk="1" latinLnBrk="0" hangingPunct="1">
        <a:spcBef>
          <a:spcPct val="20000"/>
        </a:spcBef>
        <a:buClr>
          <a:srgbClr val="F20000"/>
        </a:buClr>
        <a:buSzPct val="60000"/>
        <a:buFont typeface="Courier New" panose="02070309020205020404" pitchFamily="49" charset="0"/>
        <a:buChar char="o"/>
        <a:defRPr lang="fr-FR" sz="1600" b="0" i="1" kern="1200" dirty="0" smtClean="0">
          <a:solidFill>
            <a:srgbClr val="E2001A"/>
          </a:solidFill>
          <a:latin typeface="Arial" panose="020B0604020202020204" pitchFamily="34" charset="0"/>
          <a:ea typeface="+mn-ea"/>
          <a:cs typeface="+mn-cs"/>
        </a:defRPr>
      </a:lvl2pPr>
      <a:lvl3pPr marL="982663" indent="-180975" algn="l" defTabSz="457200" rtl="0" eaLnBrk="1" latinLnBrk="0" hangingPunct="1">
        <a:spcBef>
          <a:spcPct val="20000"/>
        </a:spcBef>
        <a:buClr>
          <a:srgbClr val="F20000"/>
        </a:buClr>
        <a:buSzPct val="50000"/>
        <a:buFont typeface="Courier New" panose="02070309020205020404" pitchFamily="49" charset="0"/>
        <a:buChar char="o"/>
        <a:defRPr lang="fr-FR" sz="1100" b="0" kern="1200" dirty="0" smtClean="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Font typeface="Arial"/>
        <a:buChar char="–"/>
        <a:defRPr lang="fr-FR" sz="1200" b="0" kern="1200" dirty="0" smtClean="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Font typeface="Arial"/>
        <a:buChar char="»"/>
        <a:defRPr lang="fr-FR" sz="1200" b="0" kern="1200" dirty="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1"/>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608400" y="1929600"/>
            <a:ext cx="8229600" cy="4105452"/>
          </a:xfrm>
          <a:prstGeom prst="rect">
            <a:avLst/>
          </a:prstGeom>
          <a:noFill/>
        </p:spPr>
        <p:txBody>
          <a:bodyPr vert="horz" lIns="91440" tIns="45720" rIns="91440" bIns="45720" rtlCol="0" anchor="t" anchorCtr="0">
            <a:normAutofit/>
          </a:bodyPr>
          <a:lstStyle/>
          <a:p>
            <a:pPr marL="179388" lvl="0" indent="-179388">
              <a:buClr>
                <a:srgbClr val="9C9E9F"/>
              </a:buClr>
              <a:buSzPct val="70000"/>
              <a:buFontTx/>
              <a:buBlip>
                <a:blip r:embed="rId10"/>
              </a:buBlip>
            </a:pPr>
            <a:r>
              <a:rPr lang="fr-FR" dirty="0" smtClean="0"/>
              <a:t>Cliquez pour modifier les styles du texte du masque</a:t>
            </a:r>
          </a:p>
          <a:p>
            <a:pPr marL="450850" lvl="1" indent="-179388">
              <a:buClr>
                <a:srgbClr val="E2001A"/>
              </a:buClr>
              <a:buSzPct val="70000"/>
              <a:buFontTx/>
              <a:buBlip>
                <a:blip r:embed="rId11"/>
              </a:buBlip>
            </a:pPr>
            <a:r>
              <a:rPr lang="fr-FR" dirty="0" smtClean="0"/>
              <a:t>Deuxième niveau</a:t>
            </a:r>
          </a:p>
          <a:p>
            <a:pPr marL="631825" lvl="2">
              <a:buClr>
                <a:srgbClr val="E2001A"/>
              </a:buClr>
              <a:buFontTx/>
              <a:buBlip>
                <a:blip r:embed="rId11"/>
              </a:buBlip>
            </a:pPr>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900" b="1">
                <a:solidFill>
                  <a:schemeClr val="tx1">
                    <a:tint val="75000"/>
                  </a:schemeClr>
                </a:solidFill>
                <a:latin typeface="Arial" panose="020B0604020202020204" pitchFamily="34" charset="0"/>
              </a:defRPr>
            </a:lvl1pPr>
          </a:lstStyle>
          <a:p>
            <a:r>
              <a:rPr lang="fr-FR" dirty="0" smtClean="0"/>
              <a:t>TITRE PRÉSENTATION / SOUS TITRE / DATE</a:t>
            </a:r>
            <a:endParaRPr lang="fr-FR" dirty="0"/>
          </a:p>
        </p:txBody>
      </p:sp>
      <p:sp>
        <p:nvSpPr>
          <p:cNvPr id="6"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900" b="1">
                <a:solidFill>
                  <a:schemeClr val="tx1">
                    <a:tint val="75000"/>
                  </a:schemeClr>
                </a:solidFill>
                <a:latin typeface="Arial" panose="020B0604020202020204" pitchFamily="34" charset="0"/>
              </a:defRPr>
            </a:lvl1pPr>
          </a:lstStyle>
          <a:p>
            <a:fld id="{B176D8CF-CB63-3F46-849E-14D1C99437C2}" type="slidenum">
              <a:rPr lang="fr-FR" smtClean="0"/>
              <a:pPr/>
              <a:t>‹N°›</a:t>
            </a:fld>
            <a:endParaRPr lang="fr-FR" dirty="0"/>
          </a:p>
        </p:txBody>
      </p:sp>
      <p:pic>
        <p:nvPicPr>
          <p:cNvPr id="11" name="Imag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33657" y="6518573"/>
            <a:ext cx="108000" cy="108000"/>
          </a:xfrm>
          <a:prstGeom prst="rect">
            <a:avLst/>
          </a:prstGeom>
        </p:spPr>
      </p:pic>
    </p:spTree>
    <p:extLst>
      <p:ext uri="{BB962C8B-B14F-4D97-AF65-F5344CB8AC3E}">
        <p14:creationId xmlns:p14="http://schemas.microsoft.com/office/powerpoint/2010/main" val="2609051420"/>
      </p:ext>
    </p:extLst>
  </p:cSld>
  <p:clrMap bg1="lt1" tx1="dk1" bg2="lt2" tx2="dk2" accent1="accent1" accent2="accent2" accent3="accent3" accent4="accent4" accent5="accent5" accent6="accent6" hlink="hlink" folHlink="folHlink"/>
  <p:sldLayoutIdLst>
    <p:sldLayoutId id="2147483657" r:id="rId1"/>
    <p:sldLayoutId id="2147483660" r:id="rId2"/>
    <p:sldLayoutId id="2147483650" r:id="rId3"/>
    <p:sldLayoutId id="2147483652" r:id="rId4"/>
    <p:sldLayoutId id="2147483661" r:id="rId5"/>
    <p:sldLayoutId id="2147483751" r:id="rId6"/>
    <p:sldLayoutId id="2147483750" r:id="rId7"/>
    <p:sldLayoutId id="2147483662" r:id="rId8"/>
  </p:sldLayoutIdLst>
  <p:hf hdr="0"/>
  <p:txStyles>
    <p:titleStyle>
      <a:lvl1pPr marL="271463" indent="0" algn="l" defTabSz="457200" rtl="0" eaLnBrk="1" latinLnBrk="0" hangingPunct="1">
        <a:spcBef>
          <a:spcPct val="0"/>
        </a:spcBef>
        <a:buNone/>
        <a:defRPr sz="2800" b="1" kern="1200">
          <a:solidFill>
            <a:schemeClr val="bg1"/>
          </a:solidFill>
          <a:latin typeface="Arial" panose="020B0604020202020204" pitchFamily="34" charset="0"/>
          <a:ea typeface="+mj-ea"/>
          <a:cs typeface="+mj-cs"/>
        </a:defRPr>
      </a:lvl1pPr>
    </p:titleStyle>
    <p:bodyStyle>
      <a:lvl1pPr marL="179388" indent="-179388" algn="l" defTabSz="457200" rtl="0" eaLnBrk="1" latinLnBrk="0" hangingPunct="1">
        <a:spcBef>
          <a:spcPct val="20000"/>
        </a:spcBef>
        <a:buClr>
          <a:schemeClr val="tx2"/>
        </a:buClr>
        <a:buSzPct val="60000"/>
        <a:buFont typeface="Courier New" panose="02070309020205020404" pitchFamily="49" charset="0"/>
        <a:buChar char="o"/>
        <a:defRPr lang="fr-FR" sz="1800" b="0" kern="1200" dirty="0" smtClean="0">
          <a:solidFill>
            <a:schemeClr val="tx1"/>
          </a:solidFill>
          <a:latin typeface="Arial" panose="020B0604020202020204" pitchFamily="34" charset="0"/>
          <a:ea typeface="+mn-ea"/>
          <a:cs typeface="+mn-cs"/>
        </a:defRPr>
      </a:lvl1pPr>
      <a:lvl2pPr marL="450850" indent="-185738" algn="l" defTabSz="457200" rtl="0" eaLnBrk="1" latinLnBrk="0" hangingPunct="1">
        <a:spcBef>
          <a:spcPct val="20000"/>
        </a:spcBef>
        <a:buClr>
          <a:srgbClr val="F20000"/>
        </a:buClr>
        <a:buSzPct val="60000"/>
        <a:buFont typeface="Courier New" panose="02070309020205020404" pitchFamily="49" charset="0"/>
        <a:buChar char="o"/>
        <a:defRPr lang="fr-FR" sz="1600" b="0" i="1" kern="1200" dirty="0" smtClean="0">
          <a:solidFill>
            <a:srgbClr val="E2001A"/>
          </a:solidFill>
          <a:latin typeface="Arial" panose="020B0604020202020204" pitchFamily="34" charset="0"/>
          <a:ea typeface="+mn-ea"/>
          <a:cs typeface="+mn-cs"/>
        </a:defRPr>
      </a:lvl2pPr>
      <a:lvl3pPr marL="982663" indent="-180975" algn="l" defTabSz="457200" rtl="0" eaLnBrk="1" latinLnBrk="0" hangingPunct="1">
        <a:spcBef>
          <a:spcPct val="20000"/>
        </a:spcBef>
        <a:buClr>
          <a:srgbClr val="F20000"/>
        </a:buClr>
        <a:buSzPct val="50000"/>
        <a:buFont typeface="Courier New" panose="02070309020205020404" pitchFamily="49" charset="0"/>
        <a:buChar char="o"/>
        <a:defRPr lang="fr-FR" sz="1100" b="0" kern="1200" dirty="0" smtClean="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Font typeface="Arial"/>
        <a:buChar char="–"/>
        <a:defRPr lang="fr-FR" sz="1200" b="0" kern="1200" dirty="0" smtClean="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Font typeface="Arial"/>
        <a:buChar char="»"/>
        <a:defRPr lang="fr-FR" sz="1200" b="0" kern="1200" dirty="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bg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608400" y="1929600"/>
            <a:ext cx="8229600" cy="4105452"/>
          </a:xfrm>
          <a:prstGeom prst="rect">
            <a:avLst/>
          </a:prstGeom>
          <a:noFill/>
        </p:spPr>
        <p:txBody>
          <a:bodyPr vert="horz" lIns="91440" tIns="45720" rIns="91440" bIns="45720" rtlCol="0" anchor="t" anchorCtr="0">
            <a:normAutofit/>
          </a:bodyPr>
          <a:lstStyle/>
          <a:p>
            <a:pPr marL="179388" lvl="0" indent="-179388">
              <a:buClr>
                <a:srgbClr val="9C9E9F"/>
              </a:buClr>
              <a:buSzPct val="70000"/>
              <a:buFontTx/>
              <a:buBlip>
                <a:blip r:embed="rId10"/>
              </a:buBlip>
            </a:pPr>
            <a:r>
              <a:rPr lang="fr-FR" dirty="0" smtClean="0"/>
              <a:t>Cliquez pour modifier les styles du texte du masque</a:t>
            </a:r>
          </a:p>
          <a:p>
            <a:pPr marL="450850" lvl="1" indent="-179388">
              <a:buClr>
                <a:srgbClr val="E2001A"/>
              </a:buClr>
              <a:buSzPct val="70000"/>
              <a:buFontTx/>
              <a:buBlip>
                <a:blip r:embed="rId11"/>
              </a:buBlip>
            </a:pPr>
            <a:r>
              <a:rPr lang="fr-FR" dirty="0" smtClean="0"/>
              <a:t>Deuxième niveau</a:t>
            </a:r>
          </a:p>
          <a:p>
            <a:pPr marL="631825" lvl="2">
              <a:buClr>
                <a:srgbClr val="E2001A"/>
              </a:buClr>
              <a:buFontTx/>
              <a:buBlip>
                <a:blip r:embed="rId11"/>
              </a:buBlip>
            </a:pPr>
            <a:r>
              <a:rPr lang="fr-FR" dirty="0" smtClean="0"/>
              <a:t>Troisième niveau</a:t>
            </a:r>
          </a:p>
          <a:p>
            <a:pPr lvl="3"/>
            <a:r>
              <a:rPr lang="fr-FR" dirty="0" smtClean="0"/>
              <a:t>Quatrième niveau</a:t>
            </a:r>
          </a:p>
          <a:p>
            <a:pPr lvl="4"/>
            <a:r>
              <a:rPr lang="fr-FR" dirty="0" smtClean="0"/>
              <a:t>Cinquième niveau</a:t>
            </a:r>
            <a:endParaRPr lang="fr-FR" dirty="0"/>
          </a:p>
        </p:txBody>
      </p:sp>
      <p:pic>
        <p:nvPicPr>
          <p:cNvPr id="11" name="Imag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33657" y="6518573"/>
            <a:ext cx="108000" cy="108000"/>
          </a:xfrm>
          <a:prstGeom prst="rect">
            <a:avLst/>
          </a:prstGeom>
        </p:spPr>
      </p:pic>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latin typeface="Arial" panose="020B0604020202020204" pitchFamily="34" charset="0"/>
                <a:cs typeface="Arial" panose="020B0604020202020204" pitchFamily="34" charset="0"/>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latin typeface="Arial" panose="020B0604020202020204" pitchFamily="34" charset="0"/>
                <a:cs typeface="Arial" panose="020B0604020202020204" pitchFamily="34" charset="0"/>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332054411"/>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52" r:id="rId6"/>
    <p:sldLayoutId id="2147483749" r:id="rId7"/>
    <p:sldLayoutId id="2147483723" r:id="rId8"/>
  </p:sldLayoutIdLst>
  <p:hf hdr="0" dt="0"/>
  <p:txStyles>
    <p:titleStyle>
      <a:lvl1pPr marL="271463" indent="0" algn="l" defTabSz="457200" rtl="0" eaLnBrk="1" latinLnBrk="0" hangingPunct="1">
        <a:spcBef>
          <a:spcPct val="0"/>
        </a:spcBef>
        <a:buNone/>
        <a:defRPr sz="2800" b="1" kern="1200">
          <a:solidFill>
            <a:schemeClr val="bg1"/>
          </a:solidFill>
          <a:latin typeface="Arial" panose="020B0604020202020204" pitchFamily="34" charset="0"/>
          <a:ea typeface="+mj-ea"/>
          <a:cs typeface="+mj-cs"/>
        </a:defRPr>
      </a:lvl1pPr>
    </p:titleStyle>
    <p:bodyStyle>
      <a:lvl1pPr marL="179388" indent="-179388" algn="l" defTabSz="457200" rtl="0" eaLnBrk="1" latinLnBrk="0" hangingPunct="1">
        <a:spcBef>
          <a:spcPct val="20000"/>
        </a:spcBef>
        <a:buClr>
          <a:schemeClr val="tx2"/>
        </a:buClr>
        <a:buSzPct val="60000"/>
        <a:buFont typeface="Courier New" panose="02070309020205020404" pitchFamily="49" charset="0"/>
        <a:buChar char="o"/>
        <a:defRPr lang="fr-FR" sz="1800" b="0" kern="1200" dirty="0" smtClean="0">
          <a:solidFill>
            <a:schemeClr val="tx1"/>
          </a:solidFill>
          <a:latin typeface="Arial" panose="020B0604020202020204" pitchFamily="34" charset="0"/>
          <a:ea typeface="+mn-ea"/>
          <a:cs typeface="+mn-cs"/>
        </a:defRPr>
      </a:lvl1pPr>
      <a:lvl2pPr marL="450850" indent="-185738" algn="l" defTabSz="457200" rtl="0" eaLnBrk="1" latinLnBrk="0" hangingPunct="1">
        <a:spcBef>
          <a:spcPct val="20000"/>
        </a:spcBef>
        <a:buClr>
          <a:srgbClr val="F20000"/>
        </a:buClr>
        <a:buSzPct val="60000"/>
        <a:buFont typeface="Courier New" panose="02070309020205020404" pitchFamily="49" charset="0"/>
        <a:buChar char="o"/>
        <a:defRPr lang="fr-FR" sz="1600" b="0" i="1" kern="1200" dirty="0" smtClean="0">
          <a:solidFill>
            <a:srgbClr val="E2001A"/>
          </a:solidFill>
          <a:latin typeface="Arial" panose="020B0604020202020204" pitchFamily="34" charset="0"/>
          <a:ea typeface="+mn-ea"/>
          <a:cs typeface="+mn-cs"/>
        </a:defRPr>
      </a:lvl2pPr>
      <a:lvl3pPr marL="982663" indent="-180975" algn="l" defTabSz="457200" rtl="0" eaLnBrk="1" latinLnBrk="0" hangingPunct="1">
        <a:spcBef>
          <a:spcPct val="20000"/>
        </a:spcBef>
        <a:buClr>
          <a:srgbClr val="F20000"/>
        </a:buClr>
        <a:buSzPct val="50000"/>
        <a:buFont typeface="Courier New" panose="02070309020205020404" pitchFamily="49" charset="0"/>
        <a:buChar char="o"/>
        <a:defRPr lang="fr-FR" sz="1100" b="0" kern="1200" dirty="0" smtClean="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Font typeface="Arial"/>
        <a:buChar char="–"/>
        <a:defRPr lang="fr-FR" sz="1200" b="0" kern="1200" dirty="0" smtClean="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Font typeface="Arial"/>
        <a:buChar char="»"/>
        <a:defRPr lang="fr-FR" sz="1200" b="0" kern="1200" dirty="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608400" y="1929600"/>
            <a:ext cx="8229600" cy="4105452"/>
          </a:xfrm>
          <a:prstGeom prst="rect">
            <a:avLst/>
          </a:prstGeom>
          <a:noFill/>
        </p:spPr>
        <p:txBody>
          <a:bodyPr vert="horz" lIns="91440" tIns="45720" rIns="91440" bIns="45720" rtlCol="0" anchor="t" anchorCtr="0">
            <a:normAutofit/>
          </a:bodyPr>
          <a:lstStyle/>
          <a:p>
            <a:pPr marL="179388" lvl="0" indent="-179388">
              <a:buClr>
                <a:srgbClr val="9C9E9F"/>
              </a:buClr>
              <a:buSzPct val="70000"/>
              <a:buFontTx/>
              <a:buBlip>
                <a:blip r:embed="rId10"/>
              </a:buBlip>
            </a:pPr>
            <a:r>
              <a:rPr lang="fr-FR" dirty="0" smtClean="0"/>
              <a:t>Cliquez pour modifier les styles du texte du masque</a:t>
            </a:r>
          </a:p>
          <a:p>
            <a:pPr marL="450850" lvl="1" indent="-179388">
              <a:buClr>
                <a:srgbClr val="E2001A"/>
              </a:buClr>
              <a:buSzPct val="70000"/>
              <a:buFontTx/>
              <a:buBlip>
                <a:blip r:embed="rId11"/>
              </a:buBlip>
            </a:pPr>
            <a:r>
              <a:rPr lang="fr-FR" dirty="0" smtClean="0"/>
              <a:t>Deuxième niveau</a:t>
            </a:r>
          </a:p>
          <a:p>
            <a:pPr marL="631825" lvl="2">
              <a:buClr>
                <a:srgbClr val="E2001A"/>
              </a:buClr>
              <a:buFontTx/>
              <a:buBlip>
                <a:blip r:embed="rId11"/>
              </a:buBlip>
            </a:pPr>
            <a:r>
              <a:rPr lang="fr-FR" dirty="0" smtClean="0"/>
              <a:t>Troisième niveau</a:t>
            </a:r>
          </a:p>
          <a:p>
            <a:pPr lvl="3"/>
            <a:r>
              <a:rPr lang="fr-FR" dirty="0" smtClean="0"/>
              <a:t>Quatrième niveau</a:t>
            </a:r>
          </a:p>
          <a:p>
            <a:pPr lvl="4"/>
            <a:r>
              <a:rPr lang="fr-FR" dirty="0" smtClean="0"/>
              <a:t>Cinquième niveau</a:t>
            </a:r>
            <a:endParaRPr lang="fr-FR" dirty="0"/>
          </a:p>
        </p:txBody>
      </p:sp>
      <p:pic>
        <p:nvPicPr>
          <p:cNvPr id="11" name="Imag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33657" y="6518573"/>
            <a:ext cx="108000" cy="108000"/>
          </a:xfrm>
          <a:prstGeom prst="rect">
            <a:avLst/>
          </a:prstGeom>
        </p:spPr>
      </p:pic>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latin typeface="Arial" panose="020B0604020202020204" pitchFamily="34" charset="0"/>
                <a:cs typeface="Arial" panose="020B0604020202020204" pitchFamily="34" charset="0"/>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latin typeface="Arial" panose="020B0604020202020204" pitchFamily="34" charset="0"/>
                <a:cs typeface="Arial" panose="020B0604020202020204" pitchFamily="34" charset="0"/>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3269309949"/>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53" r:id="rId6"/>
    <p:sldLayoutId id="2147483748" r:id="rId7"/>
    <p:sldLayoutId id="2147483730" r:id="rId8"/>
  </p:sldLayoutIdLst>
  <p:hf hdr="0" dt="0"/>
  <p:txStyles>
    <p:titleStyle>
      <a:lvl1pPr marL="271463" indent="0" algn="l" defTabSz="457200" rtl="0" eaLnBrk="1" latinLnBrk="0" hangingPunct="1">
        <a:spcBef>
          <a:spcPct val="0"/>
        </a:spcBef>
        <a:buNone/>
        <a:defRPr sz="2800" b="1" kern="1200">
          <a:solidFill>
            <a:schemeClr val="bg1"/>
          </a:solidFill>
          <a:latin typeface="Arial" panose="020B0604020202020204" pitchFamily="34" charset="0"/>
          <a:ea typeface="+mj-ea"/>
          <a:cs typeface="+mj-cs"/>
        </a:defRPr>
      </a:lvl1pPr>
    </p:titleStyle>
    <p:bodyStyle>
      <a:lvl1pPr marL="179388" indent="-179388" algn="l" defTabSz="457200" rtl="0" eaLnBrk="1" latinLnBrk="0" hangingPunct="1">
        <a:spcBef>
          <a:spcPct val="20000"/>
        </a:spcBef>
        <a:buClr>
          <a:schemeClr val="tx2"/>
        </a:buClr>
        <a:buSzPct val="60000"/>
        <a:buFont typeface="Courier New" panose="02070309020205020404" pitchFamily="49" charset="0"/>
        <a:buChar char="o"/>
        <a:defRPr lang="fr-FR" sz="1800" b="0" kern="1200" dirty="0" smtClean="0">
          <a:solidFill>
            <a:schemeClr val="tx1"/>
          </a:solidFill>
          <a:latin typeface="Arial" panose="020B0604020202020204" pitchFamily="34" charset="0"/>
          <a:ea typeface="+mn-ea"/>
          <a:cs typeface="+mn-cs"/>
        </a:defRPr>
      </a:lvl1pPr>
      <a:lvl2pPr marL="450850" indent="-185738" algn="l" defTabSz="457200" rtl="0" eaLnBrk="1" latinLnBrk="0" hangingPunct="1">
        <a:spcBef>
          <a:spcPct val="20000"/>
        </a:spcBef>
        <a:buClr>
          <a:srgbClr val="F20000"/>
        </a:buClr>
        <a:buSzPct val="60000"/>
        <a:buFont typeface="Courier New" panose="02070309020205020404" pitchFamily="49" charset="0"/>
        <a:buChar char="o"/>
        <a:defRPr lang="fr-FR" sz="1600" b="0" i="1" kern="1200" dirty="0" smtClean="0">
          <a:solidFill>
            <a:srgbClr val="E2001A"/>
          </a:solidFill>
          <a:latin typeface="Arial" panose="020B0604020202020204" pitchFamily="34" charset="0"/>
          <a:ea typeface="+mn-ea"/>
          <a:cs typeface="+mn-cs"/>
        </a:defRPr>
      </a:lvl2pPr>
      <a:lvl3pPr marL="982663" indent="-180975" algn="l" defTabSz="457200" rtl="0" eaLnBrk="1" latinLnBrk="0" hangingPunct="1">
        <a:spcBef>
          <a:spcPct val="20000"/>
        </a:spcBef>
        <a:buClr>
          <a:srgbClr val="F20000"/>
        </a:buClr>
        <a:buSzPct val="50000"/>
        <a:buFont typeface="Courier New" panose="02070309020205020404" pitchFamily="49" charset="0"/>
        <a:buChar char="o"/>
        <a:defRPr lang="fr-FR" sz="1100" b="0" kern="1200" dirty="0" smtClean="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Font typeface="Arial"/>
        <a:buChar char="–"/>
        <a:defRPr lang="fr-FR" sz="1200" b="0" kern="1200" dirty="0" smtClean="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Font typeface="Arial"/>
        <a:buChar char="»"/>
        <a:defRPr lang="fr-FR" sz="1200" b="0" kern="1200" dirty="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3"/>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608400" y="1929600"/>
            <a:ext cx="8229600" cy="4105452"/>
          </a:xfrm>
          <a:prstGeom prst="rect">
            <a:avLst/>
          </a:prstGeom>
          <a:noFill/>
        </p:spPr>
        <p:txBody>
          <a:bodyPr vert="horz" lIns="91440" tIns="45720" rIns="91440" bIns="45720" rtlCol="0" anchor="t" anchorCtr="0">
            <a:normAutofit/>
          </a:bodyPr>
          <a:lstStyle/>
          <a:p>
            <a:pPr marL="179388" lvl="0" indent="-179388">
              <a:buClr>
                <a:srgbClr val="9C9E9F"/>
              </a:buClr>
              <a:buSzPct val="70000"/>
              <a:buFontTx/>
              <a:buBlip>
                <a:blip r:embed="rId10"/>
              </a:buBlip>
            </a:pPr>
            <a:r>
              <a:rPr lang="fr-FR" dirty="0" smtClean="0"/>
              <a:t>Cliquez pour modifier les styles du texte du masque</a:t>
            </a:r>
          </a:p>
          <a:p>
            <a:pPr marL="450850" lvl="1" indent="-179388">
              <a:buClr>
                <a:srgbClr val="E2001A"/>
              </a:buClr>
              <a:buSzPct val="70000"/>
              <a:buFontTx/>
              <a:buBlip>
                <a:blip r:embed="rId11"/>
              </a:buBlip>
            </a:pPr>
            <a:r>
              <a:rPr lang="fr-FR" dirty="0" smtClean="0"/>
              <a:t>Deuxième niveau</a:t>
            </a:r>
          </a:p>
          <a:p>
            <a:pPr marL="631825" lvl="2">
              <a:buClr>
                <a:srgbClr val="E2001A"/>
              </a:buClr>
              <a:buFontTx/>
              <a:buBlip>
                <a:blip r:embed="rId11"/>
              </a:buBlip>
            </a:pPr>
            <a:r>
              <a:rPr lang="fr-FR" dirty="0" smtClean="0"/>
              <a:t>Troisième niveau</a:t>
            </a:r>
          </a:p>
          <a:p>
            <a:pPr lvl="3"/>
            <a:r>
              <a:rPr lang="fr-FR" dirty="0" smtClean="0"/>
              <a:t>Quatrième niveau</a:t>
            </a:r>
          </a:p>
          <a:p>
            <a:pPr lvl="4"/>
            <a:r>
              <a:rPr lang="fr-FR" dirty="0" smtClean="0"/>
              <a:t>Cinquième niveau</a:t>
            </a:r>
            <a:endParaRPr lang="fr-FR" dirty="0"/>
          </a:p>
        </p:txBody>
      </p:sp>
      <p:pic>
        <p:nvPicPr>
          <p:cNvPr id="11" name="Imag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33657" y="6518573"/>
            <a:ext cx="108000" cy="108000"/>
          </a:xfrm>
          <a:prstGeom prst="rect">
            <a:avLst/>
          </a:prstGeom>
        </p:spPr>
      </p:pic>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latin typeface="Arial" panose="020B0604020202020204" pitchFamily="34" charset="0"/>
                <a:cs typeface="Arial" panose="020B0604020202020204" pitchFamily="34" charset="0"/>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latin typeface="Arial" panose="020B0604020202020204" pitchFamily="34" charset="0"/>
                <a:cs typeface="Arial" panose="020B0604020202020204" pitchFamily="34" charset="0"/>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3053878706"/>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54" r:id="rId6"/>
    <p:sldLayoutId id="2147483745" r:id="rId7"/>
    <p:sldLayoutId id="2147483737" r:id="rId8"/>
  </p:sldLayoutIdLst>
  <p:hf hdr="0" dt="0"/>
  <p:txStyles>
    <p:titleStyle>
      <a:lvl1pPr marL="271463" indent="0" algn="l" defTabSz="457200" rtl="0" eaLnBrk="1" latinLnBrk="0" hangingPunct="1">
        <a:spcBef>
          <a:spcPct val="0"/>
        </a:spcBef>
        <a:buNone/>
        <a:defRPr sz="2800" b="1" kern="1200">
          <a:solidFill>
            <a:schemeClr val="bg1"/>
          </a:solidFill>
          <a:latin typeface="Arial" panose="020B0604020202020204" pitchFamily="34" charset="0"/>
          <a:ea typeface="+mj-ea"/>
          <a:cs typeface="+mj-cs"/>
        </a:defRPr>
      </a:lvl1pPr>
    </p:titleStyle>
    <p:bodyStyle>
      <a:lvl1pPr marL="179388" indent="-179388" algn="l" defTabSz="457200" rtl="0" eaLnBrk="1" latinLnBrk="0" hangingPunct="1">
        <a:spcBef>
          <a:spcPct val="20000"/>
        </a:spcBef>
        <a:buClr>
          <a:schemeClr val="tx2"/>
        </a:buClr>
        <a:buSzPct val="60000"/>
        <a:buFont typeface="Courier New" panose="02070309020205020404" pitchFamily="49" charset="0"/>
        <a:buChar char="o"/>
        <a:defRPr lang="fr-FR" sz="1800" b="0" kern="1200" dirty="0" smtClean="0">
          <a:solidFill>
            <a:schemeClr val="tx1"/>
          </a:solidFill>
          <a:latin typeface="Arial" panose="020B0604020202020204" pitchFamily="34" charset="0"/>
          <a:ea typeface="+mn-ea"/>
          <a:cs typeface="+mn-cs"/>
        </a:defRPr>
      </a:lvl1pPr>
      <a:lvl2pPr marL="450850" indent="-185738" algn="l" defTabSz="457200" rtl="0" eaLnBrk="1" latinLnBrk="0" hangingPunct="1">
        <a:spcBef>
          <a:spcPct val="20000"/>
        </a:spcBef>
        <a:buClr>
          <a:srgbClr val="F20000"/>
        </a:buClr>
        <a:buSzPct val="60000"/>
        <a:buFont typeface="Courier New" panose="02070309020205020404" pitchFamily="49" charset="0"/>
        <a:buChar char="o"/>
        <a:defRPr lang="fr-FR" sz="1600" b="0" i="1" kern="1200" dirty="0" smtClean="0">
          <a:solidFill>
            <a:srgbClr val="E2001A"/>
          </a:solidFill>
          <a:latin typeface="Arial" panose="020B0604020202020204" pitchFamily="34" charset="0"/>
          <a:ea typeface="+mn-ea"/>
          <a:cs typeface="+mn-cs"/>
        </a:defRPr>
      </a:lvl2pPr>
      <a:lvl3pPr marL="982663" indent="-180975" algn="l" defTabSz="457200" rtl="0" eaLnBrk="1" latinLnBrk="0" hangingPunct="1">
        <a:spcBef>
          <a:spcPct val="20000"/>
        </a:spcBef>
        <a:buClr>
          <a:srgbClr val="F20000"/>
        </a:buClr>
        <a:buSzPct val="50000"/>
        <a:buFont typeface="Courier New" panose="02070309020205020404" pitchFamily="49" charset="0"/>
        <a:buChar char="o"/>
        <a:defRPr lang="fr-FR" sz="1100" b="0" kern="1200" dirty="0" smtClean="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Font typeface="Arial"/>
        <a:buChar char="–"/>
        <a:defRPr lang="fr-FR" sz="1200" b="0" kern="1200" dirty="0" smtClean="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Font typeface="Arial"/>
        <a:buChar char="»"/>
        <a:defRPr lang="fr-FR" sz="1200" b="0" kern="1200" dirty="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accent4"/>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608400" y="1929600"/>
            <a:ext cx="8229600" cy="4105452"/>
          </a:xfrm>
          <a:prstGeom prst="rect">
            <a:avLst/>
          </a:prstGeom>
          <a:noFill/>
        </p:spPr>
        <p:txBody>
          <a:bodyPr vert="horz" lIns="91440" tIns="45720" rIns="91440" bIns="45720" rtlCol="0" anchor="t" anchorCtr="0">
            <a:normAutofit/>
          </a:bodyPr>
          <a:lstStyle/>
          <a:p>
            <a:pPr marL="179388" lvl="0" indent="-179388">
              <a:buClr>
                <a:srgbClr val="9C9E9F"/>
              </a:buClr>
              <a:buSzPct val="70000"/>
              <a:buFontTx/>
              <a:buBlip>
                <a:blip r:embed="rId10"/>
              </a:buBlip>
            </a:pPr>
            <a:r>
              <a:rPr lang="fr-FR" dirty="0" smtClean="0"/>
              <a:t>Cliquez pour modifier les styles du texte du masque</a:t>
            </a:r>
          </a:p>
          <a:p>
            <a:pPr marL="450850" lvl="1" indent="-179388">
              <a:buClr>
                <a:srgbClr val="E2001A"/>
              </a:buClr>
              <a:buSzPct val="70000"/>
              <a:buFontTx/>
              <a:buBlip>
                <a:blip r:embed="rId11"/>
              </a:buBlip>
            </a:pPr>
            <a:r>
              <a:rPr lang="fr-FR" dirty="0" smtClean="0"/>
              <a:t>Deuxième niveau</a:t>
            </a:r>
          </a:p>
          <a:p>
            <a:pPr marL="631825" lvl="2">
              <a:buClr>
                <a:srgbClr val="E2001A"/>
              </a:buClr>
              <a:buFontTx/>
              <a:buBlip>
                <a:blip r:embed="rId11"/>
              </a:buBlip>
            </a:pPr>
            <a:r>
              <a:rPr lang="fr-FR" dirty="0" smtClean="0"/>
              <a:t>Troisième niveau</a:t>
            </a:r>
          </a:p>
          <a:p>
            <a:pPr lvl="3"/>
            <a:r>
              <a:rPr lang="fr-FR" dirty="0" smtClean="0"/>
              <a:t>Quatrième niveau</a:t>
            </a:r>
          </a:p>
          <a:p>
            <a:pPr lvl="4"/>
            <a:r>
              <a:rPr lang="fr-FR" dirty="0" smtClean="0"/>
              <a:t>Cinquième niveau</a:t>
            </a:r>
            <a:endParaRPr lang="fr-FR" dirty="0"/>
          </a:p>
        </p:txBody>
      </p:sp>
      <p:pic>
        <p:nvPicPr>
          <p:cNvPr id="11" name="Imag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33657" y="6518573"/>
            <a:ext cx="108000" cy="108000"/>
          </a:xfrm>
          <a:prstGeom prst="rect">
            <a:avLst/>
          </a:prstGeom>
        </p:spPr>
      </p:pic>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latin typeface="Arial" panose="020B0604020202020204" pitchFamily="34" charset="0"/>
                <a:cs typeface="Arial" panose="020B0604020202020204" pitchFamily="34" charset="0"/>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latin typeface="Arial" panose="020B0604020202020204" pitchFamily="34" charset="0"/>
                <a:cs typeface="Arial" panose="020B0604020202020204" pitchFamily="34" charset="0"/>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1636425658"/>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55" r:id="rId6"/>
    <p:sldLayoutId id="2147483746" r:id="rId7"/>
    <p:sldLayoutId id="2147483744" r:id="rId8"/>
  </p:sldLayoutIdLst>
  <p:hf hdr="0" dt="0"/>
  <p:txStyles>
    <p:titleStyle>
      <a:lvl1pPr marL="271463" indent="0" algn="l" defTabSz="457200" rtl="0" eaLnBrk="1" latinLnBrk="0" hangingPunct="1">
        <a:spcBef>
          <a:spcPct val="0"/>
        </a:spcBef>
        <a:buNone/>
        <a:defRPr sz="2800" b="1" kern="1200">
          <a:solidFill>
            <a:schemeClr val="bg1"/>
          </a:solidFill>
          <a:latin typeface="Arial" panose="020B0604020202020204" pitchFamily="34" charset="0"/>
          <a:ea typeface="+mj-ea"/>
          <a:cs typeface="+mj-cs"/>
        </a:defRPr>
      </a:lvl1pPr>
    </p:titleStyle>
    <p:bodyStyle>
      <a:lvl1pPr marL="179388" indent="-179388" algn="l" defTabSz="457200" rtl="0" eaLnBrk="1" latinLnBrk="0" hangingPunct="1">
        <a:spcBef>
          <a:spcPct val="20000"/>
        </a:spcBef>
        <a:buClr>
          <a:schemeClr val="tx2"/>
        </a:buClr>
        <a:buSzPct val="60000"/>
        <a:buFont typeface="Courier New" panose="02070309020205020404" pitchFamily="49" charset="0"/>
        <a:buChar char="o"/>
        <a:defRPr lang="fr-FR" sz="1800" b="0" kern="1200" dirty="0" smtClean="0">
          <a:solidFill>
            <a:schemeClr val="tx1"/>
          </a:solidFill>
          <a:latin typeface="Arial" panose="020B0604020202020204" pitchFamily="34" charset="0"/>
          <a:ea typeface="+mn-ea"/>
          <a:cs typeface="+mn-cs"/>
        </a:defRPr>
      </a:lvl1pPr>
      <a:lvl2pPr marL="450850" indent="-185738" algn="l" defTabSz="457200" rtl="0" eaLnBrk="1" latinLnBrk="0" hangingPunct="1">
        <a:spcBef>
          <a:spcPct val="20000"/>
        </a:spcBef>
        <a:buClr>
          <a:srgbClr val="F20000"/>
        </a:buClr>
        <a:buSzPct val="60000"/>
        <a:buFont typeface="Courier New" panose="02070309020205020404" pitchFamily="49" charset="0"/>
        <a:buChar char="o"/>
        <a:defRPr lang="fr-FR" sz="1600" b="0" i="1" kern="1200" dirty="0" smtClean="0">
          <a:solidFill>
            <a:srgbClr val="E2001A"/>
          </a:solidFill>
          <a:latin typeface="Arial" panose="020B0604020202020204" pitchFamily="34" charset="0"/>
          <a:ea typeface="+mn-ea"/>
          <a:cs typeface="+mn-cs"/>
        </a:defRPr>
      </a:lvl2pPr>
      <a:lvl3pPr marL="982663" indent="-180975" algn="l" defTabSz="457200" rtl="0" eaLnBrk="1" latinLnBrk="0" hangingPunct="1">
        <a:spcBef>
          <a:spcPct val="20000"/>
        </a:spcBef>
        <a:buClr>
          <a:srgbClr val="F20000"/>
        </a:buClr>
        <a:buSzPct val="50000"/>
        <a:buFont typeface="Courier New" panose="02070309020205020404" pitchFamily="49" charset="0"/>
        <a:buChar char="o"/>
        <a:defRPr lang="fr-FR" sz="1100" b="0" kern="1200" dirty="0" smtClean="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Font typeface="Arial"/>
        <a:buChar char="–"/>
        <a:defRPr lang="fr-FR" sz="1200" b="0" kern="1200" dirty="0" smtClean="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Font typeface="Arial"/>
        <a:buChar char="»"/>
        <a:defRPr lang="fr-FR" sz="1200" b="0" kern="1200" dirty="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01600" y="201600"/>
            <a:ext cx="8748000" cy="972172"/>
          </a:xfrm>
          <a:prstGeom prst="round2DiagRect">
            <a:avLst>
              <a:gd name="adj1" fmla="val 0"/>
              <a:gd name="adj2" fmla="val 50000"/>
            </a:avLst>
          </a:prstGeom>
          <a:solidFill>
            <a:schemeClr val="tx2"/>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608400" y="1929600"/>
            <a:ext cx="8229600" cy="4105452"/>
          </a:xfrm>
          <a:prstGeom prst="rect">
            <a:avLst/>
          </a:prstGeom>
          <a:noFill/>
        </p:spPr>
        <p:txBody>
          <a:bodyPr vert="horz" lIns="91440" tIns="45720" rIns="91440" bIns="45720" rtlCol="0" anchor="t" anchorCtr="0">
            <a:normAutofit/>
          </a:bodyPr>
          <a:lstStyle/>
          <a:p>
            <a:pPr marL="179388" lvl="0" indent="-179388">
              <a:buClr>
                <a:srgbClr val="9C9E9F"/>
              </a:buClr>
              <a:buSzPct val="70000"/>
              <a:buFontTx/>
              <a:buBlip>
                <a:blip r:embed="rId10"/>
              </a:buBlip>
            </a:pPr>
            <a:r>
              <a:rPr lang="fr-FR" dirty="0" smtClean="0"/>
              <a:t>Cliquez pour modifier les styles du texte du masque</a:t>
            </a:r>
          </a:p>
          <a:p>
            <a:pPr marL="450850" lvl="1" indent="-179388">
              <a:buClr>
                <a:srgbClr val="E2001A"/>
              </a:buClr>
              <a:buSzPct val="70000"/>
              <a:buFontTx/>
              <a:buBlip>
                <a:blip r:embed="rId11"/>
              </a:buBlip>
            </a:pPr>
            <a:r>
              <a:rPr lang="fr-FR" dirty="0" smtClean="0"/>
              <a:t>Deuxième niveau</a:t>
            </a:r>
          </a:p>
          <a:p>
            <a:pPr marL="631825" lvl="2">
              <a:buClr>
                <a:srgbClr val="E2001A"/>
              </a:buClr>
              <a:buFontTx/>
              <a:buBlip>
                <a:blip r:embed="rId11"/>
              </a:buBlip>
            </a:pPr>
            <a:r>
              <a:rPr lang="fr-FR" dirty="0" smtClean="0"/>
              <a:t>Troisième niveau</a:t>
            </a:r>
          </a:p>
          <a:p>
            <a:pPr lvl="3"/>
            <a:r>
              <a:rPr lang="fr-FR" dirty="0" smtClean="0"/>
              <a:t>Quatrième niveau</a:t>
            </a:r>
          </a:p>
          <a:p>
            <a:pPr lvl="4"/>
            <a:r>
              <a:rPr lang="fr-FR" dirty="0" smtClean="0"/>
              <a:t>Cinquième niveau</a:t>
            </a:r>
            <a:endParaRPr lang="fr-FR" dirty="0"/>
          </a:p>
        </p:txBody>
      </p:sp>
      <p:pic>
        <p:nvPicPr>
          <p:cNvPr id="11" name="Imag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33657" y="6518573"/>
            <a:ext cx="108000" cy="108000"/>
          </a:xfrm>
          <a:prstGeom prst="rect">
            <a:avLst/>
          </a:prstGeom>
        </p:spPr>
      </p:pic>
      <p:sp>
        <p:nvSpPr>
          <p:cNvPr id="7" name="Espace réservé du pied de page 4"/>
          <p:cNvSpPr>
            <a:spLocks noGrp="1"/>
          </p:cNvSpPr>
          <p:nvPr>
            <p:ph type="ftr" sz="quarter" idx="3"/>
          </p:nvPr>
        </p:nvSpPr>
        <p:spPr>
          <a:xfrm>
            <a:off x="602886" y="6400065"/>
            <a:ext cx="2895600" cy="365125"/>
          </a:xfrm>
          <a:prstGeom prst="rect">
            <a:avLst/>
          </a:prstGeom>
        </p:spPr>
        <p:txBody>
          <a:bodyPr vert="horz" lIns="91440" tIns="45720" rIns="91440" bIns="45720" rtlCol="0" anchor="ctr"/>
          <a:lstStyle>
            <a:lvl1pPr>
              <a:defRPr lang="fr-FR" sz="800" b="1">
                <a:solidFill>
                  <a:schemeClr val="tx1">
                    <a:tint val="75000"/>
                  </a:schemeClr>
                </a:solidFill>
                <a:latin typeface="Arial" panose="020B0604020202020204" pitchFamily="34" charset="0"/>
                <a:cs typeface="Arial" panose="020B0604020202020204" pitchFamily="34" charset="0"/>
              </a:defRPr>
            </a:lvl1pPr>
          </a:lstStyle>
          <a:p>
            <a:r>
              <a:rPr lang="fr-FR" smtClean="0"/>
              <a:t>TITRE PRÉSENTATION / SOUS TITRE / DATE</a:t>
            </a:r>
            <a:endParaRPr lang="fr-FR" dirty="0"/>
          </a:p>
        </p:txBody>
      </p:sp>
      <p:sp>
        <p:nvSpPr>
          <p:cNvPr id="8" name="Espace réservé du numéro de diapositive 5"/>
          <p:cNvSpPr>
            <a:spLocks noGrp="1"/>
          </p:cNvSpPr>
          <p:nvPr>
            <p:ph type="sldNum" sz="quarter" idx="4"/>
          </p:nvPr>
        </p:nvSpPr>
        <p:spPr>
          <a:xfrm>
            <a:off x="6701685" y="6400065"/>
            <a:ext cx="2133600" cy="365125"/>
          </a:xfrm>
          <a:prstGeom prst="rect">
            <a:avLst/>
          </a:prstGeom>
        </p:spPr>
        <p:txBody>
          <a:bodyPr vert="horz" lIns="91440" tIns="45720" rIns="91440" bIns="45720" rtlCol="0" anchor="ctr"/>
          <a:lstStyle>
            <a:lvl1pPr algn="r">
              <a:defRPr sz="800" b="1">
                <a:solidFill>
                  <a:schemeClr val="tx1">
                    <a:tint val="75000"/>
                  </a:schemeClr>
                </a:solidFill>
                <a:latin typeface="Arial" panose="020B0604020202020204" pitchFamily="34" charset="0"/>
                <a:cs typeface="Arial" panose="020B0604020202020204" pitchFamily="34" charset="0"/>
              </a:defRPr>
            </a:lvl1pPr>
          </a:lstStyle>
          <a:p>
            <a:fld id="{B176D8CF-CB63-3F46-849E-14D1C99437C2}" type="slidenum">
              <a:rPr lang="fr-FR" smtClean="0"/>
              <a:pPr/>
              <a:t>‹N°›</a:t>
            </a:fld>
            <a:endParaRPr lang="fr-FR" dirty="0"/>
          </a:p>
        </p:txBody>
      </p:sp>
    </p:spTree>
    <p:extLst>
      <p:ext uri="{BB962C8B-B14F-4D97-AF65-F5344CB8AC3E}">
        <p14:creationId xmlns:p14="http://schemas.microsoft.com/office/powerpoint/2010/main" val="2633551422"/>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56" r:id="rId6"/>
    <p:sldLayoutId id="2147483747" r:id="rId7"/>
    <p:sldLayoutId id="2147483716" r:id="rId8"/>
  </p:sldLayoutIdLst>
  <p:hf hdr="0" dt="0"/>
  <p:txStyles>
    <p:titleStyle>
      <a:lvl1pPr marL="271463" indent="0" algn="l" defTabSz="457200" rtl="0" eaLnBrk="1" latinLnBrk="0" hangingPunct="1">
        <a:spcBef>
          <a:spcPct val="0"/>
        </a:spcBef>
        <a:buNone/>
        <a:defRPr sz="2800" b="1" kern="1200">
          <a:solidFill>
            <a:schemeClr val="bg1"/>
          </a:solidFill>
          <a:latin typeface="Arial" panose="020B0604020202020204" pitchFamily="34" charset="0"/>
          <a:ea typeface="+mj-ea"/>
          <a:cs typeface="+mj-cs"/>
        </a:defRPr>
      </a:lvl1pPr>
    </p:titleStyle>
    <p:bodyStyle>
      <a:lvl1pPr marL="179388" indent="-179388" algn="l" defTabSz="457200" rtl="0" eaLnBrk="1" latinLnBrk="0" hangingPunct="1">
        <a:spcBef>
          <a:spcPct val="20000"/>
        </a:spcBef>
        <a:buClr>
          <a:schemeClr val="tx2"/>
        </a:buClr>
        <a:buSzPct val="60000"/>
        <a:buFont typeface="Courier New" panose="02070309020205020404" pitchFamily="49" charset="0"/>
        <a:buChar char="o"/>
        <a:defRPr lang="fr-FR" sz="1800" b="0" kern="1200" dirty="0" smtClean="0">
          <a:solidFill>
            <a:schemeClr val="tx1"/>
          </a:solidFill>
          <a:latin typeface="Arial" panose="020B0604020202020204" pitchFamily="34" charset="0"/>
          <a:ea typeface="+mn-ea"/>
          <a:cs typeface="+mn-cs"/>
        </a:defRPr>
      </a:lvl1pPr>
      <a:lvl2pPr marL="450850" indent="-185738" algn="l" defTabSz="457200" rtl="0" eaLnBrk="1" latinLnBrk="0" hangingPunct="1">
        <a:spcBef>
          <a:spcPct val="20000"/>
        </a:spcBef>
        <a:buClr>
          <a:srgbClr val="F20000"/>
        </a:buClr>
        <a:buSzPct val="60000"/>
        <a:buFont typeface="Courier New" panose="02070309020205020404" pitchFamily="49" charset="0"/>
        <a:buChar char="o"/>
        <a:defRPr lang="fr-FR" sz="1600" b="0" i="1" kern="1200" dirty="0" smtClean="0">
          <a:solidFill>
            <a:srgbClr val="E2001A"/>
          </a:solidFill>
          <a:latin typeface="Arial" panose="020B0604020202020204" pitchFamily="34" charset="0"/>
          <a:ea typeface="+mn-ea"/>
          <a:cs typeface="+mn-cs"/>
        </a:defRPr>
      </a:lvl2pPr>
      <a:lvl3pPr marL="982663" indent="-180975" algn="l" defTabSz="457200" rtl="0" eaLnBrk="1" latinLnBrk="0" hangingPunct="1">
        <a:spcBef>
          <a:spcPct val="20000"/>
        </a:spcBef>
        <a:buClr>
          <a:srgbClr val="F20000"/>
        </a:buClr>
        <a:buSzPct val="50000"/>
        <a:buFont typeface="Courier New" panose="02070309020205020404" pitchFamily="49" charset="0"/>
        <a:buChar char="o"/>
        <a:defRPr lang="fr-FR" sz="1100" b="0" kern="1200" dirty="0" smtClean="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Font typeface="Arial"/>
        <a:buChar char="–"/>
        <a:defRPr lang="fr-FR" sz="1200" b="0" kern="1200" dirty="0" smtClean="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Font typeface="Arial"/>
        <a:buChar char="»"/>
        <a:defRPr lang="fr-FR" sz="1200" b="0" kern="1200" dirty="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2.emf"/></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pour une image  3"/>
          <p:cNvSpPr>
            <a:spLocks noGrp="1"/>
          </p:cNvSpPr>
          <p:nvPr>
            <p:ph type="pic" sz="quarter" idx="11"/>
          </p:nvPr>
        </p:nvSpPr>
        <p:spPr/>
      </p:sp>
      <p:sp>
        <p:nvSpPr>
          <p:cNvPr id="2" name="Titre 1"/>
          <p:cNvSpPr>
            <a:spLocks noGrp="1"/>
          </p:cNvSpPr>
          <p:nvPr>
            <p:ph type="ctrTitle"/>
          </p:nvPr>
        </p:nvSpPr>
        <p:spPr>
          <a:xfrm>
            <a:off x="2283910" y="1095043"/>
            <a:ext cx="4583380" cy="1238104"/>
          </a:xfrm>
        </p:spPr>
        <p:txBody>
          <a:bodyPr>
            <a:normAutofit fontScale="90000"/>
          </a:bodyPr>
          <a:lstStyle/>
          <a:p>
            <a:r>
              <a:rPr lang="fr-FR" altLang="fr-FR" dirty="0"/>
              <a:t>Principales données retraitées</a:t>
            </a:r>
            <a:br>
              <a:rPr lang="fr-FR" altLang="fr-FR" dirty="0"/>
            </a:br>
            <a:r>
              <a:rPr lang="fr-FR" altLang="fr-FR" dirty="0"/>
              <a:t>à fin mars </a:t>
            </a:r>
            <a:r>
              <a:rPr lang="fr-FR" altLang="fr-FR" dirty="0" smtClean="0"/>
              <a:t>2017</a:t>
            </a:r>
            <a:endParaRPr lang="fr-FR" dirty="0"/>
          </a:p>
        </p:txBody>
      </p:sp>
      <p:pic>
        <p:nvPicPr>
          <p:cNvPr id="1027" name="Picture 3" descr="C:\Users\griffet.anne\Desktop\veolia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4015" y="16475"/>
            <a:ext cx="2221593" cy="807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345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FR" altLang="fr-FR" dirty="0"/>
              <a:t>Principales données à fin mars </a:t>
            </a:r>
            <a:r>
              <a:rPr lang="fr-FR" altLang="fr-FR" dirty="0" smtClean="0"/>
              <a:t>2017 </a:t>
            </a:r>
            <a:r>
              <a:rPr lang="fr-FR" altLang="fr-FR" dirty="0"/>
              <a:t>retraitées </a:t>
            </a:r>
            <a:r>
              <a:rPr lang="fr-FR" altLang="fr-FR" baseline="30000" dirty="0"/>
              <a:t>(1)</a:t>
            </a:r>
            <a:endParaRPr lang="fr-FR" dirty="0"/>
          </a:p>
        </p:txBody>
      </p:sp>
      <p:sp>
        <p:nvSpPr>
          <p:cNvPr id="4" name="Espace réservé du numéro de diapositive 3"/>
          <p:cNvSpPr>
            <a:spLocks noGrp="1"/>
          </p:cNvSpPr>
          <p:nvPr>
            <p:ph type="sldNum" sz="quarter" idx="4"/>
          </p:nvPr>
        </p:nvSpPr>
        <p:spPr>
          <a:xfrm>
            <a:off x="6701685" y="6400065"/>
            <a:ext cx="2133600" cy="365125"/>
          </a:xfrm>
        </p:spPr>
        <p:txBody>
          <a:bodyPr/>
          <a:lstStyle/>
          <a:p>
            <a:fld id="{B176D8CF-CB63-3F46-849E-14D1C99437C2}" type="slidenum">
              <a:rPr lang="fr-FR" smtClean="0"/>
              <a:t>2</a:t>
            </a:fld>
            <a:endParaRPr lang="fr-FR"/>
          </a:p>
        </p:txBody>
      </p:sp>
      <p:sp>
        <p:nvSpPr>
          <p:cNvPr id="8" name="Espace réservé du pied de page 7"/>
          <p:cNvSpPr>
            <a:spLocks noGrp="1"/>
          </p:cNvSpPr>
          <p:nvPr>
            <p:ph type="ftr" sz="quarter" idx="3"/>
          </p:nvPr>
        </p:nvSpPr>
        <p:spPr>
          <a:xfrm>
            <a:off x="602886" y="6402445"/>
            <a:ext cx="3646540" cy="365125"/>
          </a:xfrm>
        </p:spPr>
        <p:txBody>
          <a:bodyPr/>
          <a:lstStyle/>
          <a:p>
            <a:r>
              <a:rPr lang="fr-FR" dirty="0" smtClean="0"/>
              <a:t>VEOLIA - Principales données retraitées à fin mars 2017</a:t>
            </a:r>
          </a:p>
        </p:txBody>
      </p:sp>
      <p:sp>
        <p:nvSpPr>
          <p:cNvPr id="7" name="Text Box 165"/>
          <p:cNvSpPr txBox="1">
            <a:spLocks noChangeArrowheads="1"/>
          </p:cNvSpPr>
          <p:nvPr/>
        </p:nvSpPr>
        <p:spPr bwMode="auto">
          <a:xfrm>
            <a:off x="469353" y="5550219"/>
            <a:ext cx="8015288" cy="819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81000" indent="-381000" eaLnBrk="0" hangingPunct="0">
              <a:lnSpc>
                <a:spcPct val="80000"/>
              </a:lnSpc>
              <a:spcBef>
                <a:spcPct val="40000"/>
              </a:spcBef>
              <a:buClr>
                <a:schemeClr val="tx2"/>
              </a:buClr>
              <a:buSzPct val="60000"/>
              <a:buBlip>
                <a:blip r:embed="rId2"/>
              </a:buBlip>
              <a:defRPr sz="2400">
                <a:solidFill>
                  <a:schemeClr val="tx1"/>
                </a:solidFill>
                <a:latin typeface="Calibri" pitchFamily="34" charset="0"/>
                <a:cs typeface="Arial" charset="0"/>
              </a:defRPr>
            </a:lvl1pPr>
            <a:lvl2pPr marL="742950" indent="-285750" eaLnBrk="0" hangingPunct="0">
              <a:lnSpc>
                <a:spcPct val="80000"/>
              </a:lnSpc>
              <a:spcBef>
                <a:spcPct val="40000"/>
              </a:spcBef>
              <a:buClr>
                <a:schemeClr val="bg2"/>
              </a:buClr>
              <a:buChar char="•"/>
              <a:defRPr sz="2000">
                <a:solidFill>
                  <a:schemeClr val="tx1"/>
                </a:solidFill>
                <a:latin typeface="Calibri" pitchFamily="34" charset="0"/>
                <a:cs typeface="Arial" charset="0"/>
              </a:defRPr>
            </a:lvl2pPr>
            <a:lvl3pPr marL="1143000" indent="-228600" eaLnBrk="0" hangingPunct="0">
              <a:lnSpc>
                <a:spcPct val="80000"/>
              </a:lnSpc>
              <a:spcBef>
                <a:spcPct val="40000"/>
              </a:spcBef>
              <a:buClr>
                <a:schemeClr val="tx1"/>
              </a:buClr>
              <a:buSzPct val="80000"/>
              <a:buBlip>
                <a:blip r:embed="rId3"/>
              </a:buBlip>
              <a:defRPr>
                <a:solidFill>
                  <a:schemeClr val="tx1"/>
                </a:solidFill>
                <a:latin typeface="Calibri" pitchFamily="34" charset="0"/>
                <a:cs typeface="Arial" charset="0"/>
              </a:defRPr>
            </a:lvl3pPr>
            <a:lvl4pPr marL="1600200" indent="-228600" eaLnBrk="0" hangingPunct="0">
              <a:lnSpc>
                <a:spcPct val="80000"/>
              </a:lnSpc>
              <a:spcBef>
                <a:spcPct val="40000"/>
              </a:spcBef>
              <a:buClr>
                <a:schemeClr val="bg2"/>
              </a:buClr>
              <a:buFont typeface="Calibri" pitchFamily="34" charset="0"/>
              <a:defRPr sz="1600" i="1">
                <a:solidFill>
                  <a:schemeClr val="tx1"/>
                </a:solidFill>
                <a:latin typeface="Calibri" pitchFamily="34" charset="0"/>
                <a:cs typeface="Arial" charset="0"/>
              </a:defRPr>
            </a:lvl4pPr>
            <a:lvl5pPr marL="2057400" indent="-228600" eaLnBrk="0" hangingPunct="0">
              <a:lnSpc>
                <a:spcPct val="80000"/>
              </a:lnSpc>
              <a:spcBef>
                <a:spcPct val="40000"/>
              </a:spcBef>
              <a:buChar char="»"/>
              <a:defRPr sz="1400">
                <a:solidFill>
                  <a:schemeClr val="tx1"/>
                </a:solidFill>
                <a:latin typeface="Calibri" pitchFamily="34" charset="0"/>
                <a:cs typeface="Arial" charset="0"/>
              </a:defRPr>
            </a:lvl5pPr>
            <a:lvl6pPr marL="2514600" indent="-228600" eaLnBrk="0" fontAlgn="base" hangingPunct="0">
              <a:lnSpc>
                <a:spcPct val="80000"/>
              </a:lnSpc>
              <a:spcBef>
                <a:spcPct val="40000"/>
              </a:spcBef>
              <a:spcAft>
                <a:spcPct val="0"/>
              </a:spcAft>
              <a:buChar char="»"/>
              <a:defRPr sz="1400">
                <a:solidFill>
                  <a:schemeClr val="tx1"/>
                </a:solidFill>
                <a:latin typeface="Calibri" pitchFamily="34" charset="0"/>
                <a:cs typeface="Arial" charset="0"/>
              </a:defRPr>
            </a:lvl6pPr>
            <a:lvl7pPr marL="2971800" indent="-228600" eaLnBrk="0" fontAlgn="base" hangingPunct="0">
              <a:lnSpc>
                <a:spcPct val="80000"/>
              </a:lnSpc>
              <a:spcBef>
                <a:spcPct val="40000"/>
              </a:spcBef>
              <a:spcAft>
                <a:spcPct val="0"/>
              </a:spcAft>
              <a:buChar char="»"/>
              <a:defRPr sz="1400">
                <a:solidFill>
                  <a:schemeClr val="tx1"/>
                </a:solidFill>
                <a:latin typeface="Calibri" pitchFamily="34" charset="0"/>
                <a:cs typeface="Arial" charset="0"/>
              </a:defRPr>
            </a:lvl7pPr>
            <a:lvl8pPr marL="3429000" indent="-228600" eaLnBrk="0" fontAlgn="base" hangingPunct="0">
              <a:lnSpc>
                <a:spcPct val="80000"/>
              </a:lnSpc>
              <a:spcBef>
                <a:spcPct val="40000"/>
              </a:spcBef>
              <a:spcAft>
                <a:spcPct val="0"/>
              </a:spcAft>
              <a:buChar char="»"/>
              <a:defRPr sz="1400">
                <a:solidFill>
                  <a:schemeClr val="tx1"/>
                </a:solidFill>
                <a:latin typeface="Calibri" pitchFamily="34" charset="0"/>
                <a:cs typeface="Arial" charset="0"/>
              </a:defRPr>
            </a:lvl8pPr>
            <a:lvl9pPr marL="3886200" indent="-228600" eaLnBrk="0" fontAlgn="base" hangingPunct="0">
              <a:lnSpc>
                <a:spcPct val="80000"/>
              </a:lnSpc>
              <a:spcBef>
                <a:spcPct val="40000"/>
              </a:spcBef>
              <a:spcAft>
                <a:spcPct val="0"/>
              </a:spcAft>
              <a:buChar char="»"/>
              <a:defRPr sz="1400">
                <a:solidFill>
                  <a:schemeClr val="tx1"/>
                </a:solidFill>
                <a:latin typeface="Calibri" pitchFamily="34" charset="0"/>
                <a:cs typeface="Arial" charset="0"/>
              </a:defRPr>
            </a:lvl9pPr>
          </a:lstStyle>
          <a:p>
            <a:pPr eaLnBrk="1" hangingPunct="1">
              <a:lnSpc>
                <a:spcPct val="75000"/>
              </a:lnSpc>
              <a:spcBef>
                <a:spcPct val="50000"/>
              </a:spcBef>
              <a:buClrTx/>
              <a:buSzTx/>
              <a:buFontTx/>
              <a:buAutoNum type="arabicParenBoth"/>
            </a:pPr>
            <a:r>
              <a:rPr lang="fr-FR" altLang="fr-FR" sz="900" b="0" dirty="0"/>
              <a:t>Données non </a:t>
            </a:r>
            <a:r>
              <a:rPr lang="fr-FR" altLang="fr-FR" sz="900" b="0" dirty="0" smtClean="0"/>
              <a:t>auditées</a:t>
            </a:r>
            <a:endParaRPr lang="fr-FR" altLang="fr-FR" sz="900" b="0" dirty="0"/>
          </a:p>
          <a:p>
            <a:pPr eaLnBrk="1" hangingPunct="1">
              <a:lnSpc>
                <a:spcPct val="75000"/>
              </a:lnSpc>
              <a:spcBef>
                <a:spcPct val="50000"/>
              </a:spcBef>
              <a:buClrTx/>
              <a:buSzTx/>
              <a:buFontTx/>
              <a:buAutoNum type="arabicParenBoth"/>
            </a:pPr>
            <a:r>
              <a:rPr lang="fr-FR" altLang="fr-FR" sz="900" b="0" dirty="0"/>
              <a:t>Y  compris quote-part de résultat net courant des co-entreprises et entreprises associées  au </a:t>
            </a:r>
            <a:r>
              <a:rPr lang="fr-FR" altLang="fr-FR" sz="900" b="0" dirty="0" smtClean="0"/>
              <a:t>31 mars 2017 </a:t>
            </a:r>
            <a:r>
              <a:rPr lang="fr-FR" altLang="fr-FR" sz="900" b="0" dirty="0"/>
              <a:t>retraité</a:t>
            </a:r>
          </a:p>
          <a:p>
            <a:pPr eaLnBrk="1" hangingPunct="1">
              <a:lnSpc>
                <a:spcPct val="75000"/>
              </a:lnSpc>
              <a:spcBef>
                <a:spcPct val="50000"/>
              </a:spcBef>
              <a:buClrTx/>
              <a:buSzTx/>
              <a:buFontTx/>
              <a:buAutoNum type="arabicParenBoth"/>
            </a:pPr>
            <a:r>
              <a:rPr lang="fr-FR" altLang="fr-FR" sz="900" dirty="0" smtClean="0"/>
              <a:t>Les </a:t>
            </a:r>
            <a:r>
              <a:rPr lang="fr-FR" altLang="fr-FR" sz="900" dirty="0"/>
              <a:t>comptes de </a:t>
            </a:r>
            <a:r>
              <a:rPr lang="fr-FR" altLang="fr-FR" sz="900" dirty="0" smtClean="0"/>
              <a:t>mars 2017 </a:t>
            </a:r>
            <a:r>
              <a:rPr lang="fr-FR" altLang="fr-FR" sz="900" dirty="0"/>
              <a:t>ont été retraités, afin d’assurer la comparabilité des </a:t>
            </a:r>
            <a:r>
              <a:rPr lang="fr-FR" altLang="fr-FR" sz="900" dirty="0" smtClean="0"/>
              <a:t>périodes, </a:t>
            </a:r>
            <a:r>
              <a:rPr lang="fr-FR" altLang="fr-FR" sz="900" dirty="0"/>
              <a:t>du reclassement en « Résultat net des  activités non poursuivies » des activités  du groupe </a:t>
            </a:r>
            <a:r>
              <a:rPr lang="fr-FR" altLang="fr-FR" sz="900" dirty="0" smtClean="0"/>
              <a:t>au Gabon </a:t>
            </a:r>
            <a:r>
              <a:rPr lang="fr-FR" sz="900" dirty="0" smtClean="0"/>
              <a:t>conformément </a:t>
            </a:r>
            <a:r>
              <a:rPr lang="fr-FR" sz="900" dirty="0"/>
              <a:t>à la norme IFRS 5 </a:t>
            </a:r>
            <a:r>
              <a:rPr lang="fr-FR" altLang="fr-FR" sz="900" dirty="0" smtClean="0"/>
              <a:t>.</a:t>
            </a:r>
            <a:endParaRPr lang="fr-FR" altLang="fr-FR" sz="900" dirty="0"/>
          </a:p>
          <a:p>
            <a:pPr eaLnBrk="1" hangingPunct="1">
              <a:lnSpc>
                <a:spcPct val="75000"/>
              </a:lnSpc>
              <a:spcBef>
                <a:spcPct val="50000"/>
              </a:spcBef>
              <a:buClrTx/>
              <a:buSzTx/>
              <a:buFontTx/>
              <a:buAutoNum type="arabicParenBoth"/>
            </a:pPr>
            <a:endParaRPr lang="fr-FR" altLang="fr-FR" sz="900" b="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50" y="1727200"/>
            <a:ext cx="8191500" cy="340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0923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201599" y="201600"/>
            <a:ext cx="8859273" cy="972172"/>
          </a:xfrm>
        </p:spPr>
        <p:txBody>
          <a:bodyPr>
            <a:normAutofit fontScale="90000"/>
          </a:bodyPr>
          <a:lstStyle/>
          <a:p>
            <a:r>
              <a:rPr lang="fr-FR" altLang="fr-FR" dirty="0"/>
              <a:t>Principales données à fin </a:t>
            </a:r>
            <a:r>
              <a:rPr lang="fr-FR" altLang="fr-FR" dirty="0" smtClean="0"/>
              <a:t>mars 2017 retraitées </a:t>
            </a:r>
            <a:r>
              <a:rPr lang="fr-FR" altLang="fr-FR" baseline="30000" dirty="0"/>
              <a:t>(1</a:t>
            </a:r>
            <a:r>
              <a:rPr lang="fr-FR" altLang="fr-FR" baseline="30000" dirty="0" smtClean="0"/>
              <a:t>)</a:t>
            </a:r>
            <a:br>
              <a:rPr lang="fr-FR" altLang="fr-FR" baseline="30000" dirty="0" smtClean="0"/>
            </a:br>
            <a:r>
              <a:rPr lang="fr-FR" altLang="fr-FR" sz="2700" b="0" dirty="0" smtClean="0"/>
              <a:t>Chiffre d’affaires par segment</a:t>
            </a:r>
            <a:endParaRPr lang="fr-FR" sz="2700" b="0" dirty="0"/>
          </a:p>
        </p:txBody>
      </p:sp>
      <p:sp>
        <p:nvSpPr>
          <p:cNvPr id="4" name="Espace réservé du numéro de diapositive 3"/>
          <p:cNvSpPr>
            <a:spLocks noGrp="1"/>
          </p:cNvSpPr>
          <p:nvPr>
            <p:ph type="sldNum" sz="quarter" idx="4"/>
          </p:nvPr>
        </p:nvSpPr>
        <p:spPr>
          <a:xfrm>
            <a:off x="6701685" y="6400065"/>
            <a:ext cx="2133600" cy="365125"/>
          </a:xfrm>
        </p:spPr>
        <p:txBody>
          <a:bodyPr/>
          <a:lstStyle/>
          <a:p>
            <a:fld id="{B176D8CF-CB63-3F46-849E-14D1C99437C2}" type="slidenum">
              <a:rPr lang="fr-FR" smtClean="0"/>
              <a:t>3</a:t>
            </a:fld>
            <a:endParaRPr lang="fr-FR"/>
          </a:p>
        </p:txBody>
      </p:sp>
      <p:sp>
        <p:nvSpPr>
          <p:cNvPr id="8" name="Espace réservé du pied de page 7"/>
          <p:cNvSpPr>
            <a:spLocks noGrp="1"/>
          </p:cNvSpPr>
          <p:nvPr>
            <p:ph type="ftr" sz="quarter" idx="3"/>
          </p:nvPr>
        </p:nvSpPr>
        <p:spPr>
          <a:xfrm>
            <a:off x="602886" y="6402445"/>
            <a:ext cx="3646540" cy="365125"/>
          </a:xfrm>
        </p:spPr>
        <p:txBody>
          <a:bodyPr/>
          <a:lstStyle/>
          <a:p>
            <a:r>
              <a:rPr lang="fr-FR" dirty="0" smtClean="0"/>
              <a:t>VEOLIA - Principales données retraitées à fin mars 2017</a:t>
            </a:r>
          </a:p>
        </p:txBody>
      </p:sp>
      <p:sp>
        <p:nvSpPr>
          <p:cNvPr id="10" name="Text Box 165"/>
          <p:cNvSpPr txBox="1">
            <a:spLocks noChangeArrowheads="1"/>
          </p:cNvSpPr>
          <p:nvPr/>
        </p:nvSpPr>
        <p:spPr bwMode="auto">
          <a:xfrm>
            <a:off x="313095" y="6215399"/>
            <a:ext cx="80152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81000" indent="-381000" eaLnBrk="0" hangingPunct="0">
              <a:lnSpc>
                <a:spcPct val="80000"/>
              </a:lnSpc>
              <a:spcBef>
                <a:spcPct val="40000"/>
              </a:spcBef>
              <a:buClr>
                <a:schemeClr val="tx2"/>
              </a:buClr>
              <a:buSzPct val="60000"/>
              <a:buBlip>
                <a:blip r:embed="rId2"/>
              </a:buBlip>
              <a:defRPr sz="2400">
                <a:solidFill>
                  <a:schemeClr val="tx1"/>
                </a:solidFill>
                <a:latin typeface="Calibri" pitchFamily="34" charset="0"/>
                <a:cs typeface="Arial" charset="0"/>
              </a:defRPr>
            </a:lvl1pPr>
            <a:lvl2pPr marL="742950" indent="-285750" eaLnBrk="0" hangingPunct="0">
              <a:lnSpc>
                <a:spcPct val="80000"/>
              </a:lnSpc>
              <a:spcBef>
                <a:spcPct val="40000"/>
              </a:spcBef>
              <a:buClr>
                <a:schemeClr val="bg2"/>
              </a:buClr>
              <a:buChar char="•"/>
              <a:defRPr sz="2000">
                <a:solidFill>
                  <a:schemeClr val="tx1"/>
                </a:solidFill>
                <a:latin typeface="Calibri" pitchFamily="34" charset="0"/>
                <a:cs typeface="Arial" charset="0"/>
              </a:defRPr>
            </a:lvl2pPr>
            <a:lvl3pPr marL="1143000" indent="-228600" eaLnBrk="0" hangingPunct="0">
              <a:lnSpc>
                <a:spcPct val="80000"/>
              </a:lnSpc>
              <a:spcBef>
                <a:spcPct val="40000"/>
              </a:spcBef>
              <a:buClr>
                <a:schemeClr val="tx1"/>
              </a:buClr>
              <a:buSzPct val="80000"/>
              <a:buBlip>
                <a:blip r:embed="rId3"/>
              </a:buBlip>
              <a:defRPr>
                <a:solidFill>
                  <a:schemeClr val="tx1"/>
                </a:solidFill>
                <a:latin typeface="Calibri" pitchFamily="34" charset="0"/>
                <a:cs typeface="Arial" charset="0"/>
              </a:defRPr>
            </a:lvl3pPr>
            <a:lvl4pPr marL="1600200" indent="-228600" eaLnBrk="0" hangingPunct="0">
              <a:lnSpc>
                <a:spcPct val="80000"/>
              </a:lnSpc>
              <a:spcBef>
                <a:spcPct val="40000"/>
              </a:spcBef>
              <a:buClr>
                <a:schemeClr val="bg2"/>
              </a:buClr>
              <a:buFont typeface="Calibri" pitchFamily="34" charset="0"/>
              <a:defRPr sz="1600" i="1">
                <a:solidFill>
                  <a:schemeClr val="tx1"/>
                </a:solidFill>
                <a:latin typeface="Calibri" pitchFamily="34" charset="0"/>
                <a:cs typeface="Arial" charset="0"/>
              </a:defRPr>
            </a:lvl4pPr>
            <a:lvl5pPr marL="2057400" indent="-228600" eaLnBrk="0" hangingPunct="0">
              <a:lnSpc>
                <a:spcPct val="80000"/>
              </a:lnSpc>
              <a:spcBef>
                <a:spcPct val="40000"/>
              </a:spcBef>
              <a:buChar char="»"/>
              <a:defRPr sz="1400">
                <a:solidFill>
                  <a:schemeClr val="tx1"/>
                </a:solidFill>
                <a:latin typeface="Calibri" pitchFamily="34" charset="0"/>
                <a:cs typeface="Arial" charset="0"/>
              </a:defRPr>
            </a:lvl5pPr>
            <a:lvl6pPr marL="2514600" indent="-228600" eaLnBrk="0" fontAlgn="base" hangingPunct="0">
              <a:lnSpc>
                <a:spcPct val="80000"/>
              </a:lnSpc>
              <a:spcBef>
                <a:spcPct val="40000"/>
              </a:spcBef>
              <a:spcAft>
                <a:spcPct val="0"/>
              </a:spcAft>
              <a:buChar char="»"/>
              <a:defRPr sz="1400">
                <a:solidFill>
                  <a:schemeClr val="tx1"/>
                </a:solidFill>
                <a:latin typeface="Calibri" pitchFamily="34" charset="0"/>
                <a:cs typeface="Arial" charset="0"/>
              </a:defRPr>
            </a:lvl6pPr>
            <a:lvl7pPr marL="2971800" indent="-228600" eaLnBrk="0" fontAlgn="base" hangingPunct="0">
              <a:lnSpc>
                <a:spcPct val="80000"/>
              </a:lnSpc>
              <a:spcBef>
                <a:spcPct val="40000"/>
              </a:spcBef>
              <a:spcAft>
                <a:spcPct val="0"/>
              </a:spcAft>
              <a:buChar char="»"/>
              <a:defRPr sz="1400">
                <a:solidFill>
                  <a:schemeClr val="tx1"/>
                </a:solidFill>
                <a:latin typeface="Calibri" pitchFamily="34" charset="0"/>
                <a:cs typeface="Arial" charset="0"/>
              </a:defRPr>
            </a:lvl7pPr>
            <a:lvl8pPr marL="3429000" indent="-228600" eaLnBrk="0" fontAlgn="base" hangingPunct="0">
              <a:lnSpc>
                <a:spcPct val="80000"/>
              </a:lnSpc>
              <a:spcBef>
                <a:spcPct val="40000"/>
              </a:spcBef>
              <a:spcAft>
                <a:spcPct val="0"/>
              </a:spcAft>
              <a:buChar char="»"/>
              <a:defRPr sz="1400">
                <a:solidFill>
                  <a:schemeClr val="tx1"/>
                </a:solidFill>
                <a:latin typeface="Calibri" pitchFamily="34" charset="0"/>
                <a:cs typeface="Arial" charset="0"/>
              </a:defRPr>
            </a:lvl8pPr>
            <a:lvl9pPr marL="3886200" indent="-228600" eaLnBrk="0" fontAlgn="base" hangingPunct="0">
              <a:lnSpc>
                <a:spcPct val="80000"/>
              </a:lnSpc>
              <a:spcBef>
                <a:spcPct val="40000"/>
              </a:spcBef>
              <a:spcAft>
                <a:spcPct val="0"/>
              </a:spcAft>
              <a:buChar char="»"/>
              <a:defRPr sz="1400">
                <a:solidFill>
                  <a:schemeClr val="tx1"/>
                </a:solidFill>
                <a:latin typeface="Calibri" pitchFamily="34" charset="0"/>
                <a:cs typeface="Arial" charset="0"/>
              </a:defRPr>
            </a:lvl9pPr>
          </a:lstStyle>
          <a:p>
            <a:pPr eaLnBrk="1" hangingPunct="1">
              <a:lnSpc>
                <a:spcPct val="75000"/>
              </a:lnSpc>
              <a:spcBef>
                <a:spcPct val="50000"/>
              </a:spcBef>
              <a:buClrTx/>
              <a:buSzTx/>
              <a:buFontTx/>
              <a:buAutoNum type="arabicParenBoth"/>
            </a:pPr>
            <a:r>
              <a:rPr lang="fr-FR" altLang="fr-FR" sz="900" b="0" dirty="0"/>
              <a:t>Données non auditées</a:t>
            </a:r>
          </a:p>
          <a:p>
            <a:pPr marL="0" indent="0" eaLnBrk="1" hangingPunct="1">
              <a:lnSpc>
                <a:spcPct val="75000"/>
              </a:lnSpc>
              <a:spcBef>
                <a:spcPct val="50000"/>
              </a:spcBef>
              <a:buClrTx/>
              <a:buSzTx/>
              <a:buNone/>
            </a:pPr>
            <a:endParaRPr lang="fr-FR" altLang="fr-FR" sz="900" b="0"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886" y="1770866"/>
            <a:ext cx="7854077" cy="3359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868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r>
              <a:rPr lang="fr-FR" altLang="fr-FR" dirty="0"/>
              <a:t>Annexe : </a:t>
            </a:r>
            <a:r>
              <a:rPr lang="fr-FR" altLang="fr-FR" dirty="0" smtClean="0"/>
              <a:t>IFRS 9 </a:t>
            </a:r>
            <a:r>
              <a:rPr lang="fr-FR" altLang="fr-FR" dirty="0"/>
              <a:t>– </a:t>
            </a:r>
            <a:r>
              <a:rPr lang="fr-FR" altLang="fr-FR" dirty="0" smtClean="0"/>
              <a:t>Instruments financiers</a:t>
            </a:r>
            <a:endParaRPr lang="fr-FR" dirty="0"/>
          </a:p>
        </p:txBody>
      </p:sp>
      <p:sp>
        <p:nvSpPr>
          <p:cNvPr id="4" name="Espace réservé du numéro de diapositive 3"/>
          <p:cNvSpPr>
            <a:spLocks noGrp="1"/>
          </p:cNvSpPr>
          <p:nvPr>
            <p:ph type="sldNum" sz="quarter" idx="4"/>
          </p:nvPr>
        </p:nvSpPr>
        <p:spPr>
          <a:xfrm>
            <a:off x="6701685" y="6400065"/>
            <a:ext cx="2133600" cy="365125"/>
          </a:xfrm>
        </p:spPr>
        <p:txBody>
          <a:bodyPr/>
          <a:lstStyle/>
          <a:p>
            <a:fld id="{B176D8CF-CB63-3F46-849E-14D1C99437C2}" type="slidenum">
              <a:rPr lang="fr-FR" smtClean="0"/>
              <a:t>4</a:t>
            </a:fld>
            <a:endParaRPr lang="fr-FR"/>
          </a:p>
        </p:txBody>
      </p:sp>
      <p:sp>
        <p:nvSpPr>
          <p:cNvPr id="8" name="Espace réservé du pied de page 7"/>
          <p:cNvSpPr>
            <a:spLocks noGrp="1"/>
          </p:cNvSpPr>
          <p:nvPr>
            <p:ph type="ftr" sz="quarter" idx="3"/>
          </p:nvPr>
        </p:nvSpPr>
        <p:spPr>
          <a:xfrm>
            <a:off x="602886" y="6402445"/>
            <a:ext cx="3646540" cy="365125"/>
          </a:xfrm>
        </p:spPr>
        <p:txBody>
          <a:bodyPr/>
          <a:lstStyle/>
          <a:p>
            <a:r>
              <a:rPr lang="fr-FR" dirty="0" smtClean="0"/>
              <a:t>VEOLIA - Principales données retraitées à fin mars 2017</a:t>
            </a:r>
          </a:p>
        </p:txBody>
      </p:sp>
      <p:sp>
        <p:nvSpPr>
          <p:cNvPr id="7" name="Espace réservé du contenu 1"/>
          <p:cNvSpPr txBox="1">
            <a:spLocks/>
          </p:cNvSpPr>
          <p:nvPr/>
        </p:nvSpPr>
        <p:spPr bwMode="auto">
          <a:xfrm>
            <a:off x="280676" y="1476589"/>
            <a:ext cx="7937500" cy="4722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defTabSz="457200" eaLnBrk="0" hangingPunct="0">
              <a:lnSpc>
                <a:spcPct val="80000"/>
              </a:lnSpc>
              <a:spcBef>
                <a:spcPct val="40000"/>
              </a:spcBef>
              <a:buClr>
                <a:schemeClr val="tx2"/>
              </a:buClr>
              <a:buSzPct val="60000"/>
              <a:buBlip>
                <a:blip r:embed="rId2"/>
              </a:buBlip>
              <a:defRPr sz="2400">
                <a:solidFill>
                  <a:schemeClr val="tx1"/>
                </a:solidFill>
                <a:latin typeface="Calibri" pitchFamily="34" charset="0"/>
                <a:cs typeface="Arial" charset="0"/>
              </a:defRPr>
            </a:lvl1pPr>
            <a:lvl2pPr marL="450850" indent="-185738" defTabSz="457200" eaLnBrk="0" hangingPunct="0">
              <a:lnSpc>
                <a:spcPct val="80000"/>
              </a:lnSpc>
              <a:spcBef>
                <a:spcPct val="40000"/>
              </a:spcBef>
              <a:buClr>
                <a:schemeClr val="bg2"/>
              </a:buClr>
              <a:buChar char="•"/>
              <a:defRPr sz="2000">
                <a:solidFill>
                  <a:schemeClr val="tx1"/>
                </a:solidFill>
                <a:latin typeface="Calibri" pitchFamily="34" charset="0"/>
                <a:cs typeface="Arial" charset="0"/>
              </a:defRPr>
            </a:lvl2pPr>
            <a:lvl3pPr marL="982663" indent="-180975" defTabSz="457200" eaLnBrk="0" hangingPunct="0">
              <a:lnSpc>
                <a:spcPct val="80000"/>
              </a:lnSpc>
              <a:spcBef>
                <a:spcPct val="40000"/>
              </a:spcBef>
              <a:buClr>
                <a:schemeClr val="tx1"/>
              </a:buClr>
              <a:buSzPct val="80000"/>
              <a:buBlip>
                <a:blip r:embed="rId3"/>
              </a:buBlip>
              <a:defRPr>
                <a:solidFill>
                  <a:schemeClr val="tx1"/>
                </a:solidFill>
                <a:latin typeface="Calibri" pitchFamily="34" charset="0"/>
                <a:cs typeface="Arial" charset="0"/>
              </a:defRPr>
            </a:lvl3pPr>
            <a:lvl4pPr marL="742950" indent="-285750" defTabSz="457200" eaLnBrk="0" hangingPunct="0">
              <a:lnSpc>
                <a:spcPct val="80000"/>
              </a:lnSpc>
              <a:spcBef>
                <a:spcPct val="40000"/>
              </a:spcBef>
              <a:buClr>
                <a:schemeClr val="bg2"/>
              </a:buClr>
              <a:buFont typeface="Calibri" pitchFamily="34" charset="0"/>
              <a:defRPr sz="1600" i="1">
                <a:solidFill>
                  <a:schemeClr val="tx1"/>
                </a:solidFill>
                <a:latin typeface="Calibri" pitchFamily="34" charset="0"/>
                <a:cs typeface="Arial" charset="0"/>
              </a:defRPr>
            </a:lvl4pPr>
            <a:lvl5pPr marL="2057400" indent="-228600" defTabSz="457200" eaLnBrk="0" hangingPunct="0">
              <a:lnSpc>
                <a:spcPct val="80000"/>
              </a:lnSpc>
              <a:spcBef>
                <a:spcPct val="40000"/>
              </a:spcBef>
              <a:buChar char="»"/>
              <a:defRPr sz="1400">
                <a:solidFill>
                  <a:schemeClr val="tx1"/>
                </a:solidFill>
                <a:latin typeface="Calibri" pitchFamily="34" charset="0"/>
                <a:cs typeface="Arial" charset="0"/>
              </a:defRPr>
            </a:lvl5pPr>
            <a:lvl6pPr marL="2514600" indent="-228600" defTabSz="457200" eaLnBrk="0" fontAlgn="base" hangingPunct="0">
              <a:lnSpc>
                <a:spcPct val="80000"/>
              </a:lnSpc>
              <a:spcBef>
                <a:spcPct val="40000"/>
              </a:spcBef>
              <a:spcAft>
                <a:spcPct val="0"/>
              </a:spcAft>
              <a:buChar char="»"/>
              <a:defRPr sz="1400">
                <a:solidFill>
                  <a:schemeClr val="tx1"/>
                </a:solidFill>
                <a:latin typeface="Calibri" pitchFamily="34" charset="0"/>
                <a:cs typeface="Arial" charset="0"/>
              </a:defRPr>
            </a:lvl6pPr>
            <a:lvl7pPr marL="2971800" indent="-228600" defTabSz="457200" eaLnBrk="0" fontAlgn="base" hangingPunct="0">
              <a:lnSpc>
                <a:spcPct val="80000"/>
              </a:lnSpc>
              <a:spcBef>
                <a:spcPct val="40000"/>
              </a:spcBef>
              <a:spcAft>
                <a:spcPct val="0"/>
              </a:spcAft>
              <a:buChar char="»"/>
              <a:defRPr sz="1400">
                <a:solidFill>
                  <a:schemeClr val="tx1"/>
                </a:solidFill>
                <a:latin typeface="Calibri" pitchFamily="34" charset="0"/>
                <a:cs typeface="Arial" charset="0"/>
              </a:defRPr>
            </a:lvl7pPr>
            <a:lvl8pPr marL="3429000" indent="-228600" defTabSz="457200" eaLnBrk="0" fontAlgn="base" hangingPunct="0">
              <a:lnSpc>
                <a:spcPct val="80000"/>
              </a:lnSpc>
              <a:spcBef>
                <a:spcPct val="40000"/>
              </a:spcBef>
              <a:spcAft>
                <a:spcPct val="0"/>
              </a:spcAft>
              <a:buChar char="»"/>
              <a:defRPr sz="1400">
                <a:solidFill>
                  <a:schemeClr val="tx1"/>
                </a:solidFill>
                <a:latin typeface="Calibri" pitchFamily="34" charset="0"/>
                <a:cs typeface="Arial" charset="0"/>
              </a:defRPr>
            </a:lvl8pPr>
            <a:lvl9pPr marL="3886200" indent="-228600" defTabSz="457200" eaLnBrk="0" fontAlgn="base" hangingPunct="0">
              <a:lnSpc>
                <a:spcPct val="80000"/>
              </a:lnSpc>
              <a:spcBef>
                <a:spcPct val="40000"/>
              </a:spcBef>
              <a:spcAft>
                <a:spcPct val="0"/>
              </a:spcAft>
              <a:buChar char="»"/>
              <a:defRPr sz="1400">
                <a:solidFill>
                  <a:schemeClr val="tx1"/>
                </a:solidFill>
                <a:latin typeface="Calibri" pitchFamily="34" charset="0"/>
                <a:cs typeface="Arial" charset="0"/>
              </a:defRPr>
            </a:lvl9pPr>
          </a:lstStyle>
          <a:p>
            <a:pPr algn="just" eaLnBrk="1" hangingPunct="1">
              <a:lnSpc>
                <a:spcPct val="100000"/>
              </a:lnSpc>
              <a:spcBef>
                <a:spcPct val="20000"/>
              </a:spcBef>
              <a:buFont typeface="Courier New" pitchFamily="49" charset="0"/>
              <a:buChar char="o"/>
            </a:pPr>
            <a:r>
              <a:rPr lang="fr-FR" altLang="fr-FR" sz="1200" b="0" dirty="0" smtClean="0">
                <a:latin typeface="Arial" panose="020B0604020202020204" pitchFamily="34" charset="0"/>
                <a:cs typeface="Arial" panose="020B0604020202020204" pitchFamily="34" charset="0"/>
              </a:rPr>
              <a:t>A compter du 1</a:t>
            </a:r>
            <a:r>
              <a:rPr lang="fr-FR" altLang="fr-FR" sz="1200" b="0" baseline="30000" dirty="0" smtClean="0">
                <a:latin typeface="Arial" panose="020B0604020202020204" pitchFamily="34" charset="0"/>
                <a:cs typeface="Arial" panose="020B0604020202020204" pitchFamily="34" charset="0"/>
              </a:rPr>
              <a:t>er</a:t>
            </a:r>
            <a:r>
              <a:rPr lang="fr-FR" altLang="fr-FR" sz="1200" b="0" dirty="0" smtClean="0">
                <a:latin typeface="Arial" panose="020B0604020202020204" pitchFamily="34" charset="0"/>
                <a:cs typeface="Arial" panose="020B0604020202020204" pitchFamily="34" charset="0"/>
              </a:rPr>
              <a:t> janvier, le Groupe applique la nouvelle norme IFRS 9 sur les instruments financiers en remplacement de la norme IAS 39. La nouvelle norme prévoit une application rétrospective sur le classement et l’évaluation des actifs et passifs financiers, et plus particulièrement pour le Groupe, de nouvelles méthodologies de dépréciations de créances clients et une régularisation du coût amorti de la dette obligataire ayant fait l’objet d’une renégociation.</a:t>
            </a:r>
          </a:p>
          <a:p>
            <a:pPr algn="just" eaLnBrk="1" hangingPunct="1">
              <a:lnSpc>
                <a:spcPct val="100000"/>
              </a:lnSpc>
              <a:spcBef>
                <a:spcPct val="20000"/>
              </a:spcBef>
              <a:buFont typeface="Courier New" pitchFamily="49" charset="0"/>
              <a:buChar char="o"/>
            </a:pPr>
            <a:endParaRPr lang="fr-FR" altLang="fr-FR" sz="1200" b="0" i="1" dirty="0">
              <a:latin typeface="Arial" panose="020B0604020202020204" pitchFamily="34" charset="0"/>
              <a:cs typeface="Arial" panose="020B0604020202020204" pitchFamily="34" charset="0"/>
            </a:endParaRPr>
          </a:p>
          <a:p>
            <a:pPr algn="just" eaLnBrk="1" hangingPunct="1">
              <a:lnSpc>
                <a:spcPct val="100000"/>
              </a:lnSpc>
              <a:spcBef>
                <a:spcPct val="20000"/>
              </a:spcBef>
              <a:buFont typeface="Courier New" pitchFamily="49" charset="0"/>
              <a:buChar char="o"/>
            </a:pPr>
            <a:r>
              <a:rPr lang="fr-FR" altLang="fr-FR" sz="1200" b="1" dirty="0" smtClean="0">
                <a:latin typeface="Arial" panose="020B0604020202020204" pitchFamily="34" charset="0"/>
                <a:cs typeface="Arial" panose="020B0604020202020204" pitchFamily="34" charset="0"/>
              </a:rPr>
              <a:t>Au </a:t>
            </a:r>
            <a:r>
              <a:rPr lang="fr-FR" altLang="fr-FR" sz="1200" b="1" dirty="0">
                <a:latin typeface="Arial" panose="020B0604020202020204" pitchFamily="34" charset="0"/>
                <a:cs typeface="Arial" panose="020B0604020202020204" pitchFamily="34" charset="0"/>
              </a:rPr>
              <a:t>P&amp;L, </a:t>
            </a:r>
            <a:r>
              <a:rPr lang="fr-FR" altLang="fr-FR" sz="1200" b="0" dirty="0">
                <a:latin typeface="Arial" panose="020B0604020202020204" pitchFamily="34" charset="0"/>
                <a:cs typeface="Arial" panose="020B0604020202020204" pitchFamily="34" charset="0"/>
              </a:rPr>
              <a:t>les retraitements liés </a:t>
            </a:r>
            <a:r>
              <a:rPr lang="fr-FR" altLang="fr-FR" sz="1200" b="0" dirty="0" smtClean="0">
                <a:latin typeface="Arial" panose="020B0604020202020204" pitchFamily="34" charset="0"/>
                <a:cs typeface="Arial" panose="020B0604020202020204" pitchFamily="34" charset="0"/>
              </a:rPr>
              <a:t>à la première application de cette norme conduisent </a:t>
            </a:r>
            <a:r>
              <a:rPr lang="fr-FR" altLang="fr-FR" sz="1200" b="0" dirty="0">
                <a:latin typeface="Arial" panose="020B0604020202020204" pitchFamily="34" charset="0"/>
                <a:cs typeface="Arial" panose="020B0604020202020204" pitchFamily="34" charset="0"/>
              </a:rPr>
              <a:t>à </a:t>
            </a:r>
            <a:r>
              <a:rPr lang="fr-FR" altLang="fr-FR" sz="1200" b="0" dirty="0" smtClean="0">
                <a:latin typeface="Arial" panose="020B0604020202020204" pitchFamily="34" charset="0"/>
                <a:cs typeface="Arial" panose="020B0604020202020204" pitchFamily="34" charset="0"/>
              </a:rPr>
              <a:t>des </a:t>
            </a:r>
            <a:r>
              <a:rPr lang="fr-FR" altLang="fr-FR" sz="1200" dirty="0" smtClean="0">
                <a:latin typeface="Arial" panose="020B0604020202020204" pitchFamily="34" charset="0"/>
                <a:cs typeface="Arial" panose="020B0604020202020204" pitchFamily="34" charset="0"/>
              </a:rPr>
              <a:t>impacts peu significatifs sur </a:t>
            </a:r>
            <a:r>
              <a:rPr lang="fr-FR" altLang="fr-FR" sz="1200" b="1" dirty="0" smtClean="0">
                <a:latin typeface="Arial" panose="020B0604020202020204" pitchFamily="34" charset="0"/>
                <a:cs typeface="Arial" panose="020B0604020202020204" pitchFamily="34" charset="0"/>
              </a:rPr>
              <a:t>l’EBITDA </a:t>
            </a:r>
            <a:r>
              <a:rPr lang="fr-FR" altLang="fr-FR" sz="1200" b="1" dirty="0">
                <a:latin typeface="Arial" panose="020B0604020202020204" pitchFamily="34" charset="0"/>
                <a:cs typeface="Arial" panose="020B0604020202020204" pitchFamily="34" charset="0"/>
              </a:rPr>
              <a:t>et de l’EBIT </a:t>
            </a:r>
            <a:r>
              <a:rPr lang="fr-FR" altLang="fr-FR" sz="1200" b="1" dirty="0" smtClean="0">
                <a:latin typeface="Arial" panose="020B0604020202020204" pitchFamily="34" charset="0"/>
                <a:cs typeface="Arial" panose="020B0604020202020204" pitchFamily="34" charset="0"/>
              </a:rPr>
              <a:t>Courant. </a:t>
            </a:r>
            <a:endParaRPr lang="fr-FR" altLang="fr-FR" sz="1200" b="0" i="0" dirty="0">
              <a:latin typeface="Arial" panose="020B0604020202020204" pitchFamily="34" charset="0"/>
              <a:cs typeface="Arial" panose="020B0604020202020204" pitchFamily="34" charset="0"/>
            </a:endParaRPr>
          </a:p>
          <a:p>
            <a:pPr algn="just" eaLnBrk="1" hangingPunct="1">
              <a:lnSpc>
                <a:spcPct val="100000"/>
              </a:lnSpc>
              <a:spcBef>
                <a:spcPts val="600"/>
              </a:spcBef>
              <a:buFont typeface="Courier New" pitchFamily="49" charset="0"/>
              <a:buNone/>
            </a:pPr>
            <a:endParaRPr lang="fr-FR" altLang="fr-FR" sz="1200" b="0" dirty="0">
              <a:latin typeface="Arial" panose="020B0604020202020204" pitchFamily="34" charset="0"/>
              <a:cs typeface="Arial" panose="020B0604020202020204" pitchFamily="34" charset="0"/>
            </a:endParaRPr>
          </a:p>
          <a:p>
            <a:pPr lvl="1" algn="just" eaLnBrk="1" hangingPunct="1">
              <a:lnSpc>
                <a:spcPct val="100000"/>
              </a:lnSpc>
              <a:spcBef>
                <a:spcPts val="600"/>
              </a:spcBef>
              <a:buClr>
                <a:srgbClr val="F20000"/>
              </a:buClr>
              <a:buSzPct val="60000"/>
              <a:buFont typeface="Courier New" pitchFamily="49" charset="0"/>
              <a:buNone/>
            </a:pPr>
            <a:endParaRPr lang="fr-FR" altLang="fr-FR" sz="1300" b="0" dirty="0">
              <a:latin typeface="Arial" charset="0"/>
            </a:endParaRPr>
          </a:p>
          <a:p>
            <a:pPr lvl="1" algn="just" eaLnBrk="1" hangingPunct="1">
              <a:lnSpc>
                <a:spcPct val="100000"/>
              </a:lnSpc>
              <a:spcBef>
                <a:spcPct val="20000"/>
              </a:spcBef>
              <a:buClr>
                <a:srgbClr val="F20000"/>
              </a:buClr>
              <a:buSzPct val="60000"/>
              <a:buFont typeface="Courier New" pitchFamily="49" charset="0"/>
              <a:buNone/>
            </a:pPr>
            <a:r>
              <a:rPr lang="fr-FR" altLang="fr-FR" sz="1300" b="0" dirty="0">
                <a:latin typeface="Arial" charset="0"/>
                <a:sym typeface="Wingdings" pitchFamily="2" charset="2"/>
              </a:rPr>
              <a:t>	</a:t>
            </a:r>
            <a:endParaRPr lang="fr-FR" altLang="fr-FR" sz="1300" b="0" dirty="0">
              <a:latin typeface="Arial" charset="0"/>
            </a:endParaRPr>
          </a:p>
        </p:txBody>
      </p:sp>
    </p:spTree>
    <p:extLst>
      <p:ext uri="{BB962C8B-B14F-4D97-AF65-F5344CB8AC3E}">
        <p14:creationId xmlns:p14="http://schemas.microsoft.com/office/powerpoint/2010/main" val="1872076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FR_Group+Activity_4-3">
  <a:themeElements>
    <a:clrScheme name="veoliaNew">
      <a:dk1>
        <a:sysClr val="windowText" lastClr="000000"/>
      </a:dk1>
      <a:lt1>
        <a:sysClr val="window" lastClr="FFFFFF"/>
      </a:lt1>
      <a:dk2>
        <a:srgbClr val="00B1C7"/>
      </a:dk2>
      <a:lt2>
        <a:srgbClr val="97BF0D"/>
      </a:lt2>
      <a:accent1>
        <a:srgbClr val="C03E8E"/>
      </a:accent1>
      <a:accent2>
        <a:srgbClr val="804080"/>
      </a:accent2>
      <a:accent3>
        <a:srgbClr val="E95F47"/>
      </a:accent3>
      <a:accent4>
        <a:srgbClr val="F49F25"/>
      </a:accent4>
      <a:accent5>
        <a:srgbClr val="CAC7C4"/>
      </a:accent5>
      <a:accent6>
        <a:srgbClr val="7ABCCE"/>
      </a:accent6>
      <a:hlink>
        <a:srgbClr val="B6D9B7"/>
      </a:hlink>
      <a:folHlink>
        <a:srgbClr val="FDD384"/>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ourpre">
  <a:themeElements>
    <a:clrScheme name="veoliaNew">
      <a:dk1>
        <a:sysClr val="windowText" lastClr="000000"/>
      </a:dk1>
      <a:lt1>
        <a:sysClr val="window" lastClr="FFFFFF"/>
      </a:lt1>
      <a:dk2>
        <a:srgbClr val="00B1C7"/>
      </a:dk2>
      <a:lt2>
        <a:srgbClr val="97BF0D"/>
      </a:lt2>
      <a:accent1>
        <a:srgbClr val="C03E8E"/>
      </a:accent1>
      <a:accent2>
        <a:srgbClr val="804080"/>
      </a:accent2>
      <a:accent3>
        <a:srgbClr val="E95F47"/>
      </a:accent3>
      <a:accent4>
        <a:srgbClr val="F49F25"/>
      </a:accent4>
      <a:accent5>
        <a:srgbClr val="CAC7C4"/>
      </a:accent5>
      <a:accent6>
        <a:srgbClr val="7ABCCE"/>
      </a:accent6>
      <a:hlink>
        <a:srgbClr val="B6D9B7"/>
      </a:hlink>
      <a:folHlink>
        <a:srgbClr val="FDD384"/>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vert pomme">
  <a:themeElements>
    <a:clrScheme name="veoliaNew">
      <a:dk1>
        <a:sysClr val="windowText" lastClr="000000"/>
      </a:dk1>
      <a:lt1>
        <a:sysClr val="window" lastClr="FFFFFF"/>
      </a:lt1>
      <a:dk2>
        <a:srgbClr val="00B1C7"/>
      </a:dk2>
      <a:lt2>
        <a:srgbClr val="97BF0D"/>
      </a:lt2>
      <a:accent1>
        <a:srgbClr val="C03E8E"/>
      </a:accent1>
      <a:accent2>
        <a:srgbClr val="804080"/>
      </a:accent2>
      <a:accent3>
        <a:srgbClr val="E95F47"/>
      </a:accent3>
      <a:accent4>
        <a:srgbClr val="F49F25"/>
      </a:accent4>
      <a:accent5>
        <a:srgbClr val="CAC7C4"/>
      </a:accent5>
      <a:accent6>
        <a:srgbClr val="7ABCCE"/>
      </a:accent6>
      <a:hlink>
        <a:srgbClr val="B6D9B7"/>
      </a:hlink>
      <a:folHlink>
        <a:srgbClr val="FDD384"/>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violet">
  <a:themeElements>
    <a:clrScheme name="veoliaNew">
      <a:dk1>
        <a:sysClr val="windowText" lastClr="000000"/>
      </a:dk1>
      <a:lt1>
        <a:sysClr val="window" lastClr="FFFFFF"/>
      </a:lt1>
      <a:dk2>
        <a:srgbClr val="00B1C7"/>
      </a:dk2>
      <a:lt2>
        <a:srgbClr val="97BF0D"/>
      </a:lt2>
      <a:accent1>
        <a:srgbClr val="C03E8E"/>
      </a:accent1>
      <a:accent2>
        <a:srgbClr val="804080"/>
      </a:accent2>
      <a:accent3>
        <a:srgbClr val="E95F47"/>
      </a:accent3>
      <a:accent4>
        <a:srgbClr val="F49F25"/>
      </a:accent4>
      <a:accent5>
        <a:srgbClr val="CAC7C4"/>
      </a:accent5>
      <a:accent6>
        <a:srgbClr val="7ABCCE"/>
      </a:accent6>
      <a:hlink>
        <a:srgbClr val="B6D9B7"/>
      </a:hlink>
      <a:folHlink>
        <a:srgbClr val="FDD384"/>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brique">
  <a:themeElements>
    <a:clrScheme name="veoliaNew">
      <a:dk1>
        <a:sysClr val="windowText" lastClr="000000"/>
      </a:dk1>
      <a:lt1>
        <a:sysClr val="window" lastClr="FFFFFF"/>
      </a:lt1>
      <a:dk2>
        <a:srgbClr val="00B1C7"/>
      </a:dk2>
      <a:lt2>
        <a:srgbClr val="97BF0D"/>
      </a:lt2>
      <a:accent1>
        <a:srgbClr val="C03E8E"/>
      </a:accent1>
      <a:accent2>
        <a:srgbClr val="804080"/>
      </a:accent2>
      <a:accent3>
        <a:srgbClr val="E95F47"/>
      </a:accent3>
      <a:accent4>
        <a:srgbClr val="F49F25"/>
      </a:accent4>
      <a:accent5>
        <a:srgbClr val="CAC7C4"/>
      </a:accent5>
      <a:accent6>
        <a:srgbClr val="7ABCCE"/>
      </a:accent6>
      <a:hlink>
        <a:srgbClr val="B6D9B7"/>
      </a:hlink>
      <a:folHlink>
        <a:srgbClr val="FDD384"/>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range">
  <a:themeElements>
    <a:clrScheme name="veoliaNew">
      <a:dk1>
        <a:sysClr val="windowText" lastClr="000000"/>
      </a:dk1>
      <a:lt1>
        <a:sysClr val="window" lastClr="FFFFFF"/>
      </a:lt1>
      <a:dk2>
        <a:srgbClr val="00B1C7"/>
      </a:dk2>
      <a:lt2>
        <a:srgbClr val="97BF0D"/>
      </a:lt2>
      <a:accent1>
        <a:srgbClr val="C03E8E"/>
      </a:accent1>
      <a:accent2>
        <a:srgbClr val="804080"/>
      </a:accent2>
      <a:accent3>
        <a:srgbClr val="E95F47"/>
      </a:accent3>
      <a:accent4>
        <a:srgbClr val="F49F25"/>
      </a:accent4>
      <a:accent5>
        <a:srgbClr val="CAC7C4"/>
      </a:accent5>
      <a:accent6>
        <a:srgbClr val="7ABCCE"/>
      </a:accent6>
      <a:hlink>
        <a:srgbClr val="B6D9B7"/>
      </a:hlink>
      <a:folHlink>
        <a:srgbClr val="FDD384"/>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bleu piscine">
  <a:themeElements>
    <a:clrScheme name="veoliaNew">
      <a:dk1>
        <a:sysClr val="windowText" lastClr="000000"/>
      </a:dk1>
      <a:lt1>
        <a:sysClr val="window" lastClr="FFFFFF"/>
      </a:lt1>
      <a:dk2>
        <a:srgbClr val="00B1C7"/>
      </a:dk2>
      <a:lt2>
        <a:srgbClr val="97BF0D"/>
      </a:lt2>
      <a:accent1>
        <a:srgbClr val="C03E8E"/>
      </a:accent1>
      <a:accent2>
        <a:srgbClr val="804080"/>
      </a:accent2>
      <a:accent3>
        <a:srgbClr val="E95F47"/>
      </a:accent3>
      <a:accent4>
        <a:srgbClr val="F49F25"/>
      </a:accent4>
      <a:accent5>
        <a:srgbClr val="CAC7C4"/>
      </a:accent5>
      <a:accent6>
        <a:srgbClr val="7ABCCE"/>
      </a:accent6>
      <a:hlink>
        <a:srgbClr val="B6D9B7"/>
      </a:hlink>
      <a:folHlink>
        <a:srgbClr val="FDD384"/>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FR_Group+Activity_4-3</Template>
  <TotalTime>581</TotalTime>
  <Words>224</Words>
  <Application>Microsoft Office PowerPoint</Application>
  <PresentationFormat>Affichage à l'écran (4:3)</PresentationFormat>
  <Paragraphs>20</Paragraphs>
  <Slides>4</Slides>
  <Notes>0</Notes>
  <HiddenSlides>0</HiddenSlides>
  <MMClips>0</MMClips>
  <ScaleCrop>false</ScaleCrop>
  <HeadingPairs>
    <vt:vector size="4" baseType="variant">
      <vt:variant>
        <vt:lpstr>Thème</vt:lpstr>
      </vt:variant>
      <vt:variant>
        <vt:i4>7</vt:i4>
      </vt:variant>
      <vt:variant>
        <vt:lpstr>Titres des diapositives</vt:lpstr>
      </vt:variant>
      <vt:variant>
        <vt:i4>4</vt:i4>
      </vt:variant>
    </vt:vector>
  </HeadingPairs>
  <TitlesOfParts>
    <vt:vector size="11" baseType="lpstr">
      <vt:lpstr>FR_Group+Activity_4-3</vt:lpstr>
      <vt:lpstr>pourpre</vt:lpstr>
      <vt:lpstr>vert pomme</vt:lpstr>
      <vt:lpstr>violet</vt:lpstr>
      <vt:lpstr>brique</vt:lpstr>
      <vt:lpstr>orange</vt:lpstr>
      <vt:lpstr>bleu piscine</vt:lpstr>
      <vt:lpstr>Principales données retraitées à fin mars 2017</vt:lpstr>
      <vt:lpstr>Principales données à fin mars 2017 retraitées (1)</vt:lpstr>
      <vt:lpstr>Principales données à fin mars 2017 retraitées (1) Chiffre d’affaires par segment</vt:lpstr>
      <vt:lpstr>Annexe : IFRS 9 – Instruments financiers</vt:lpstr>
    </vt:vector>
  </TitlesOfParts>
  <Company>Veolia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Marie.JOHANET</dc:creator>
  <cp:lastModifiedBy>VAVASSEUR, Alexandre</cp:lastModifiedBy>
  <cp:revision>24</cp:revision>
  <cp:lastPrinted>2018-04-13T17:17:13Z</cp:lastPrinted>
  <dcterms:created xsi:type="dcterms:W3CDTF">2017-04-10T12:34:50Z</dcterms:created>
  <dcterms:modified xsi:type="dcterms:W3CDTF">2018-04-20T10:00:41Z</dcterms:modified>
</cp:coreProperties>
</file>